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 id="2147483687" r:id="rId2"/>
    <p:sldMasterId id="2147483705" r:id="rId3"/>
  </p:sldMasterIdLst>
  <p:notesMasterIdLst>
    <p:notesMasterId r:id="rId23"/>
  </p:notesMasterIdLst>
  <p:sldIdLst>
    <p:sldId id="256" r:id="rId4"/>
    <p:sldId id="257" r:id="rId5"/>
    <p:sldId id="258" r:id="rId6"/>
    <p:sldId id="261" r:id="rId7"/>
    <p:sldId id="260" r:id="rId8"/>
    <p:sldId id="262" r:id="rId9"/>
    <p:sldId id="263" r:id="rId10"/>
    <p:sldId id="264" r:id="rId11"/>
    <p:sldId id="265" r:id="rId12"/>
    <p:sldId id="266" r:id="rId13"/>
    <p:sldId id="267" r:id="rId14"/>
    <p:sldId id="274" r:id="rId15"/>
    <p:sldId id="275" r:id="rId16"/>
    <p:sldId id="268" r:id="rId17"/>
    <p:sldId id="269" r:id="rId18"/>
    <p:sldId id="270" r:id="rId19"/>
    <p:sldId id="271" r:id="rId20"/>
    <p:sldId id="272"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75709" autoAdjust="0"/>
  </p:normalViewPr>
  <p:slideViewPr>
    <p:cSldViewPr snapToGrid="0">
      <p:cViewPr varScale="1">
        <p:scale>
          <a:sx n="48" d="100"/>
          <a:sy n="48" d="100"/>
        </p:scale>
        <p:origin x="47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diagrams/_rels/data13.xml.rels><?xml version="1.0" encoding="UTF-8" standalone="yes"?>
<Relationships xmlns="http://schemas.openxmlformats.org/package/2006/relationships"><Relationship Id="rId1" Type="http://schemas.openxmlformats.org/officeDocument/2006/relationships/image" Target="../media/image10.png"/></Relationships>
</file>

<file path=ppt/diagrams/_rels/data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_rels/data8.xml.rels><?xml version="1.0" encoding="UTF-8" standalone="yes"?>
<Relationships xmlns="http://schemas.openxmlformats.org/package/2006/relationships"><Relationship Id="rId1" Type="http://schemas.openxmlformats.org/officeDocument/2006/relationships/image" Target="../media/image9.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iagrams/_rels/drawing8.xml.rels><?xml version="1.0" encoding="UTF-8" standalone="yes"?>
<Relationships xmlns="http://schemas.openxmlformats.org/package/2006/relationships"><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C18042-1741-4FD4-9A2F-6AB834D3C39D}" type="doc">
      <dgm:prSet loTypeId="urn:microsoft.com/office/officeart/2005/8/layout/radial4" loCatId="relationship" qsTypeId="urn:microsoft.com/office/officeart/2005/8/quickstyle/3d7" qsCatId="3D" csTypeId="urn:microsoft.com/office/officeart/2005/8/colors/colorful1" csCatId="colorful" phldr="1"/>
      <dgm:spPr/>
      <dgm:t>
        <a:bodyPr/>
        <a:lstStyle/>
        <a:p>
          <a:endParaRPr lang="en-US"/>
        </a:p>
      </dgm:t>
    </dgm:pt>
    <dgm:pt modelId="{495D9FD3-DE88-4A4C-8A2E-EB14C443998F}">
      <dgm:prSet phldrT="[Text]"/>
      <dgm:spPr/>
      <dgm:t>
        <a:bodyPr/>
        <a:lstStyle/>
        <a:p>
          <a:r>
            <a:rPr lang="en-US" dirty="0"/>
            <a:t>Truth</a:t>
          </a:r>
        </a:p>
      </dgm:t>
    </dgm:pt>
    <dgm:pt modelId="{A288F61D-955A-428E-AE4C-DA2BAA0FFD23}" type="parTrans" cxnId="{0F9211FF-3E0B-4B8E-A5FB-19102E3CFAA9}">
      <dgm:prSet/>
      <dgm:spPr/>
      <dgm:t>
        <a:bodyPr/>
        <a:lstStyle/>
        <a:p>
          <a:endParaRPr lang="en-US"/>
        </a:p>
      </dgm:t>
    </dgm:pt>
    <dgm:pt modelId="{90738F75-9045-4258-8B50-E98D9014DF30}" type="sibTrans" cxnId="{0F9211FF-3E0B-4B8E-A5FB-19102E3CFAA9}">
      <dgm:prSet/>
      <dgm:spPr/>
      <dgm:t>
        <a:bodyPr/>
        <a:lstStyle/>
        <a:p>
          <a:endParaRPr lang="en-US"/>
        </a:p>
      </dgm:t>
    </dgm:pt>
    <dgm:pt modelId="{4EE66985-6A46-4339-B729-A700AE968E2D}">
      <dgm:prSet phldrT="[Text]"/>
      <dgm:spPr/>
      <dgm:t>
        <a:bodyPr/>
        <a:lstStyle/>
        <a:p>
          <a:r>
            <a:rPr lang="en-US" dirty="0"/>
            <a:t>Justice</a:t>
          </a:r>
        </a:p>
      </dgm:t>
    </dgm:pt>
    <dgm:pt modelId="{15392602-762D-4FA5-A28D-F461F2C1C89E}" type="parTrans" cxnId="{4CE093C2-5AF5-422D-9A6B-790FE1CB3863}">
      <dgm:prSet/>
      <dgm:spPr/>
      <dgm:t>
        <a:bodyPr/>
        <a:lstStyle/>
        <a:p>
          <a:endParaRPr lang="en-US"/>
        </a:p>
      </dgm:t>
    </dgm:pt>
    <dgm:pt modelId="{0BF2FADA-3162-46C2-8B14-7C2A363AC75B}" type="sibTrans" cxnId="{4CE093C2-5AF5-422D-9A6B-790FE1CB3863}">
      <dgm:prSet/>
      <dgm:spPr/>
      <dgm:t>
        <a:bodyPr/>
        <a:lstStyle/>
        <a:p>
          <a:endParaRPr lang="en-US"/>
        </a:p>
      </dgm:t>
    </dgm:pt>
    <dgm:pt modelId="{44A7C31D-457C-46A2-837F-057A8B4D72CB}">
      <dgm:prSet phldrT="[Text]"/>
      <dgm:spPr/>
      <dgm:t>
        <a:bodyPr/>
        <a:lstStyle/>
        <a:p>
          <a:r>
            <a:rPr lang="en-US" dirty="0"/>
            <a:t>Economy</a:t>
          </a:r>
        </a:p>
      </dgm:t>
    </dgm:pt>
    <dgm:pt modelId="{F0B12B92-D015-423B-904A-25A33F89DB46}" type="parTrans" cxnId="{71339383-8A4F-4E24-88CE-029320930CDE}">
      <dgm:prSet/>
      <dgm:spPr/>
      <dgm:t>
        <a:bodyPr/>
        <a:lstStyle/>
        <a:p>
          <a:endParaRPr lang="en-US"/>
        </a:p>
      </dgm:t>
    </dgm:pt>
    <dgm:pt modelId="{94F21F94-9AF2-4F1F-A62B-25EB8DE217D8}" type="sibTrans" cxnId="{71339383-8A4F-4E24-88CE-029320930CDE}">
      <dgm:prSet/>
      <dgm:spPr/>
      <dgm:t>
        <a:bodyPr/>
        <a:lstStyle/>
        <a:p>
          <a:endParaRPr lang="en-US"/>
        </a:p>
      </dgm:t>
    </dgm:pt>
    <dgm:pt modelId="{96F93DC6-53FC-44CD-9BF6-87150B67669E}">
      <dgm:prSet phldrT="[Text]"/>
      <dgm:spPr/>
      <dgm:t>
        <a:bodyPr/>
        <a:lstStyle/>
        <a:p>
          <a:r>
            <a:rPr lang="en-US" dirty="0"/>
            <a:t>Democracy</a:t>
          </a:r>
        </a:p>
      </dgm:t>
    </dgm:pt>
    <dgm:pt modelId="{7C4912C8-D9B7-4E9F-A615-7A5D8B7D99F4}" type="parTrans" cxnId="{F6DF0966-8827-40F9-B69E-F8675C9194AE}">
      <dgm:prSet/>
      <dgm:spPr/>
      <dgm:t>
        <a:bodyPr/>
        <a:lstStyle/>
        <a:p>
          <a:endParaRPr lang="en-US"/>
        </a:p>
      </dgm:t>
    </dgm:pt>
    <dgm:pt modelId="{BDB36415-6965-4654-B133-3B0B036F8539}" type="sibTrans" cxnId="{F6DF0966-8827-40F9-B69E-F8675C9194AE}">
      <dgm:prSet/>
      <dgm:spPr/>
      <dgm:t>
        <a:bodyPr/>
        <a:lstStyle/>
        <a:p>
          <a:endParaRPr lang="en-US"/>
        </a:p>
      </dgm:t>
    </dgm:pt>
    <dgm:pt modelId="{15E4F4D0-598D-47CF-8577-4A379E86D4F4}">
      <dgm:prSet phldrT="[Text]"/>
      <dgm:spPr/>
      <dgm:t>
        <a:bodyPr/>
        <a:lstStyle/>
        <a:p>
          <a:r>
            <a:rPr lang="en-US" dirty="0"/>
            <a:t>Free Will Choice</a:t>
          </a:r>
        </a:p>
      </dgm:t>
    </dgm:pt>
    <dgm:pt modelId="{037170CC-C7E7-417D-9EED-11E63BBB881D}" type="parTrans" cxnId="{8918BFF4-767B-4BD5-821D-6462F8F90F42}">
      <dgm:prSet/>
      <dgm:spPr/>
      <dgm:t>
        <a:bodyPr/>
        <a:lstStyle/>
        <a:p>
          <a:endParaRPr lang="en-US"/>
        </a:p>
      </dgm:t>
    </dgm:pt>
    <dgm:pt modelId="{A17A1C24-6841-4F3A-9BED-34F1E5799828}" type="sibTrans" cxnId="{8918BFF4-767B-4BD5-821D-6462F8F90F42}">
      <dgm:prSet/>
      <dgm:spPr/>
      <dgm:t>
        <a:bodyPr/>
        <a:lstStyle/>
        <a:p>
          <a:endParaRPr lang="en-US"/>
        </a:p>
      </dgm:t>
    </dgm:pt>
    <dgm:pt modelId="{7D14BA22-1947-4E85-BF38-BBDC5BBFCCBC}">
      <dgm:prSet phldrT="[Text]"/>
      <dgm:spPr/>
      <dgm:t>
        <a:bodyPr/>
        <a:lstStyle/>
        <a:p>
          <a:r>
            <a:rPr lang="en-US" dirty="0"/>
            <a:t>Trust</a:t>
          </a:r>
        </a:p>
      </dgm:t>
    </dgm:pt>
    <dgm:pt modelId="{DF5257D2-FA0C-415B-9A55-41EE35A8D1B7}" type="parTrans" cxnId="{1B4D85C8-17FF-4E2B-B298-B2E24AAB02E5}">
      <dgm:prSet/>
      <dgm:spPr/>
      <dgm:t>
        <a:bodyPr/>
        <a:lstStyle/>
        <a:p>
          <a:endParaRPr lang="en-US"/>
        </a:p>
      </dgm:t>
    </dgm:pt>
    <dgm:pt modelId="{096BE59F-E953-477B-8518-B872073BAF03}" type="sibTrans" cxnId="{1B4D85C8-17FF-4E2B-B298-B2E24AAB02E5}">
      <dgm:prSet/>
      <dgm:spPr/>
      <dgm:t>
        <a:bodyPr/>
        <a:lstStyle/>
        <a:p>
          <a:endParaRPr lang="en-US"/>
        </a:p>
      </dgm:t>
    </dgm:pt>
    <dgm:pt modelId="{7D2786E5-8CB4-4862-82C0-829363EF545E}">
      <dgm:prSet phldrT="[Text]"/>
      <dgm:spPr/>
      <dgm:t>
        <a:bodyPr/>
        <a:lstStyle/>
        <a:p>
          <a:r>
            <a:rPr lang="en-US" dirty="0"/>
            <a:t>Love</a:t>
          </a:r>
        </a:p>
      </dgm:t>
    </dgm:pt>
    <dgm:pt modelId="{C42660CA-E5D7-4146-A3C9-40D3D2DCF98B}" type="parTrans" cxnId="{F73170A1-FA95-4D42-9255-775D74EC60CC}">
      <dgm:prSet/>
      <dgm:spPr/>
      <dgm:t>
        <a:bodyPr/>
        <a:lstStyle/>
        <a:p>
          <a:endParaRPr lang="en-US"/>
        </a:p>
      </dgm:t>
    </dgm:pt>
    <dgm:pt modelId="{5E7B2818-C076-465A-9FE8-70BB486B42B2}" type="sibTrans" cxnId="{F73170A1-FA95-4D42-9255-775D74EC60CC}">
      <dgm:prSet/>
      <dgm:spPr/>
      <dgm:t>
        <a:bodyPr/>
        <a:lstStyle/>
        <a:p>
          <a:endParaRPr lang="en-US"/>
        </a:p>
      </dgm:t>
    </dgm:pt>
    <dgm:pt modelId="{B5F93FA0-9388-4604-B37B-1EDF980302A2}" type="pres">
      <dgm:prSet presAssocID="{88C18042-1741-4FD4-9A2F-6AB834D3C39D}" presName="cycle" presStyleCnt="0">
        <dgm:presLayoutVars>
          <dgm:chMax val="1"/>
          <dgm:dir/>
          <dgm:animLvl val="ctr"/>
          <dgm:resizeHandles val="exact"/>
        </dgm:presLayoutVars>
      </dgm:prSet>
      <dgm:spPr/>
    </dgm:pt>
    <dgm:pt modelId="{6ACF451C-5610-438B-8631-2367DC9D908E}" type="pres">
      <dgm:prSet presAssocID="{495D9FD3-DE88-4A4C-8A2E-EB14C443998F}" presName="centerShape" presStyleLbl="node0" presStyleIdx="0" presStyleCnt="1"/>
      <dgm:spPr/>
    </dgm:pt>
    <dgm:pt modelId="{B0461BEC-8E87-4BE4-838F-6798EDA5636C}" type="pres">
      <dgm:prSet presAssocID="{15392602-762D-4FA5-A28D-F461F2C1C89E}" presName="parTrans" presStyleLbl="bgSibTrans2D1" presStyleIdx="0" presStyleCnt="6"/>
      <dgm:spPr/>
    </dgm:pt>
    <dgm:pt modelId="{06C534CF-1CAA-4A90-9944-1DBFAE016762}" type="pres">
      <dgm:prSet presAssocID="{4EE66985-6A46-4339-B729-A700AE968E2D}" presName="node" presStyleLbl="node1" presStyleIdx="0" presStyleCnt="6">
        <dgm:presLayoutVars>
          <dgm:bulletEnabled val="1"/>
        </dgm:presLayoutVars>
      </dgm:prSet>
      <dgm:spPr/>
    </dgm:pt>
    <dgm:pt modelId="{BB532A52-92F1-4FDE-B3B0-B4BB00F487FA}" type="pres">
      <dgm:prSet presAssocID="{F0B12B92-D015-423B-904A-25A33F89DB46}" presName="parTrans" presStyleLbl="bgSibTrans2D1" presStyleIdx="1" presStyleCnt="6"/>
      <dgm:spPr/>
    </dgm:pt>
    <dgm:pt modelId="{F47340BC-5A31-442C-87E6-7A01D4F2574E}" type="pres">
      <dgm:prSet presAssocID="{44A7C31D-457C-46A2-837F-057A8B4D72CB}" presName="node" presStyleLbl="node1" presStyleIdx="1" presStyleCnt="6">
        <dgm:presLayoutVars>
          <dgm:bulletEnabled val="1"/>
        </dgm:presLayoutVars>
      </dgm:prSet>
      <dgm:spPr/>
    </dgm:pt>
    <dgm:pt modelId="{EEB1B6CA-F352-4834-91E6-FA64256AED2D}" type="pres">
      <dgm:prSet presAssocID="{7C4912C8-D9B7-4E9F-A615-7A5D8B7D99F4}" presName="parTrans" presStyleLbl="bgSibTrans2D1" presStyleIdx="2" presStyleCnt="6"/>
      <dgm:spPr/>
    </dgm:pt>
    <dgm:pt modelId="{3B50EC45-F23E-482C-8AE6-E843655603B8}" type="pres">
      <dgm:prSet presAssocID="{96F93DC6-53FC-44CD-9BF6-87150B67669E}" presName="node" presStyleLbl="node1" presStyleIdx="2" presStyleCnt="6">
        <dgm:presLayoutVars>
          <dgm:bulletEnabled val="1"/>
        </dgm:presLayoutVars>
      </dgm:prSet>
      <dgm:spPr/>
    </dgm:pt>
    <dgm:pt modelId="{30630D51-6DF3-4009-A380-1CAF1B16DA24}" type="pres">
      <dgm:prSet presAssocID="{037170CC-C7E7-417D-9EED-11E63BBB881D}" presName="parTrans" presStyleLbl="bgSibTrans2D1" presStyleIdx="3" presStyleCnt="6"/>
      <dgm:spPr/>
    </dgm:pt>
    <dgm:pt modelId="{2A4BA47A-DD70-4E67-9ADA-B93567922EDE}" type="pres">
      <dgm:prSet presAssocID="{15E4F4D0-598D-47CF-8577-4A379E86D4F4}" presName="node" presStyleLbl="node1" presStyleIdx="3" presStyleCnt="6">
        <dgm:presLayoutVars>
          <dgm:bulletEnabled val="1"/>
        </dgm:presLayoutVars>
      </dgm:prSet>
      <dgm:spPr/>
    </dgm:pt>
    <dgm:pt modelId="{BD0D93C4-E170-4FF3-A9A3-3B8EE8DF907C}" type="pres">
      <dgm:prSet presAssocID="{DF5257D2-FA0C-415B-9A55-41EE35A8D1B7}" presName="parTrans" presStyleLbl="bgSibTrans2D1" presStyleIdx="4" presStyleCnt="6"/>
      <dgm:spPr/>
    </dgm:pt>
    <dgm:pt modelId="{0C92CBF4-0AE2-49DA-9CF8-6E3599B92560}" type="pres">
      <dgm:prSet presAssocID="{7D14BA22-1947-4E85-BF38-BBDC5BBFCCBC}" presName="node" presStyleLbl="node1" presStyleIdx="4" presStyleCnt="6">
        <dgm:presLayoutVars>
          <dgm:bulletEnabled val="1"/>
        </dgm:presLayoutVars>
      </dgm:prSet>
      <dgm:spPr/>
    </dgm:pt>
    <dgm:pt modelId="{65242F75-B2F1-470C-A7BA-01A48C52DA86}" type="pres">
      <dgm:prSet presAssocID="{C42660CA-E5D7-4146-A3C9-40D3D2DCF98B}" presName="parTrans" presStyleLbl="bgSibTrans2D1" presStyleIdx="5" presStyleCnt="6"/>
      <dgm:spPr/>
    </dgm:pt>
    <dgm:pt modelId="{7CC20141-F4B9-4172-BA16-F472D5B38E53}" type="pres">
      <dgm:prSet presAssocID="{7D2786E5-8CB4-4862-82C0-829363EF545E}" presName="node" presStyleLbl="node1" presStyleIdx="5" presStyleCnt="6">
        <dgm:presLayoutVars>
          <dgm:bulletEnabled val="1"/>
        </dgm:presLayoutVars>
      </dgm:prSet>
      <dgm:spPr/>
    </dgm:pt>
  </dgm:ptLst>
  <dgm:cxnLst>
    <dgm:cxn modelId="{F6DF0966-8827-40F9-B69E-F8675C9194AE}" srcId="{495D9FD3-DE88-4A4C-8A2E-EB14C443998F}" destId="{96F93DC6-53FC-44CD-9BF6-87150B67669E}" srcOrd="2" destOrd="0" parTransId="{7C4912C8-D9B7-4E9F-A615-7A5D8B7D99F4}" sibTransId="{BDB36415-6965-4654-B133-3B0B036F8539}"/>
    <dgm:cxn modelId="{86EAA61C-42BC-4477-AAB3-E0A92736CC53}" type="presOf" srcId="{15E4F4D0-598D-47CF-8577-4A379E86D4F4}" destId="{2A4BA47A-DD70-4E67-9ADA-B93567922EDE}" srcOrd="0" destOrd="0" presId="urn:microsoft.com/office/officeart/2005/8/layout/radial4"/>
    <dgm:cxn modelId="{0DAD354E-1F92-4EF3-BA81-D346A6226556}" type="presOf" srcId="{DF5257D2-FA0C-415B-9A55-41EE35A8D1B7}" destId="{BD0D93C4-E170-4FF3-A9A3-3B8EE8DF907C}" srcOrd="0" destOrd="0" presId="urn:microsoft.com/office/officeart/2005/8/layout/radial4"/>
    <dgm:cxn modelId="{A6C2953C-2107-4B69-9B6B-56F3F8AEC7ED}" type="presOf" srcId="{7D14BA22-1947-4E85-BF38-BBDC5BBFCCBC}" destId="{0C92CBF4-0AE2-49DA-9CF8-6E3599B92560}" srcOrd="0" destOrd="0" presId="urn:microsoft.com/office/officeart/2005/8/layout/radial4"/>
    <dgm:cxn modelId="{BC3668C0-D3B1-4ABF-AA49-94E414134472}" type="presOf" srcId="{88C18042-1741-4FD4-9A2F-6AB834D3C39D}" destId="{B5F93FA0-9388-4604-B37B-1EDF980302A2}" srcOrd="0" destOrd="0" presId="urn:microsoft.com/office/officeart/2005/8/layout/radial4"/>
    <dgm:cxn modelId="{1B4D85C8-17FF-4E2B-B298-B2E24AAB02E5}" srcId="{495D9FD3-DE88-4A4C-8A2E-EB14C443998F}" destId="{7D14BA22-1947-4E85-BF38-BBDC5BBFCCBC}" srcOrd="4" destOrd="0" parTransId="{DF5257D2-FA0C-415B-9A55-41EE35A8D1B7}" sibTransId="{096BE59F-E953-477B-8518-B872073BAF03}"/>
    <dgm:cxn modelId="{23F1C175-1F2C-499E-B743-1AF3CB120C78}" type="presOf" srcId="{F0B12B92-D015-423B-904A-25A33F89DB46}" destId="{BB532A52-92F1-4FDE-B3B0-B4BB00F487FA}" srcOrd="0" destOrd="0" presId="urn:microsoft.com/office/officeart/2005/8/layout/radial4"/>
    <dgm:cxn modelId="{8918BFF4-767B-4BD5-821D-6462F8F90F42}" srcId="{495D9FD3-DE88-4A4C-8A2E-EB14C443998F}" destId="{15E4F4D0-598D-47CF-8577-4A379E86D4F4}" srcOrd="3" destOrd="0" parTransId="{037170CC-C7E7-417D-9EED-11E63BBB881D}" sibTransId="{A17A1C24-6841-4F3A-9BED-34F1E5799828}"/>
    <dgm:cxn modelId="{0F9211FF-3E0B-4B8E-A5FB-19102E3CFAA9}" srcId="{88C18042-1741-4FD4-9A2F-6AB834D3C39D}" destId="{495D9FD3-DE88-4A4C-8A2E-EB14C443998F}" srcOrd="0" destOrd="0" parTransId="{A288F61D-955A-428E-AE4C-DA2BAA0FFD23}" sibTransId="{90738F75-9045-4258-8B50-E98D9014DF30}"/>
    <dgm:cxn modelId="{14CD140D-F6A9-4259-A7A6-7A06F00C9E19}" type="presOf" srcId="{C42660CA-E5D7-4146-A3C9-40D3D2DCF98B}" destId="{65242F75-B2F1-470C-A7BA-01A48C52DA86}" srcOrd="0" destOrd="0" presId="urn:microsoft.com/office/officeart/2005/8/layout/radial4"/>
    <dgm:cxn modelId="{0560E6B4-8C46-456A-BFB1-A9E5C688EDCB}" type="presOf" srcId="{4EE66985-6A46-4339-B729-A700AE968E2D}" destId="{06C534CF-1CAA-4A90-9944-1DBFAE016762}" srcOrd="0" destOrd="0" presId="urn:microsoft.com/office/officeart/2005/8/layout/radial4"/>
    <dgm:cxn modelId="{F73170A1-FA95-4D42-9255-775D74EC60CC}" srcId="{495D9FD3-DE88-4A4C-8A2E-EB14C443998F}" destId="{7D2786E5-8CB4-4862-82C0-829363EF545E}" srcOrd="5" destOrd="0" parTransId="{C42660CA-E5D7-4146-A3C9-40D3D2DCF98B}" sibTransId="{5E7B2818-C076-465A-9FE8-70BB486B42B2}"/>
    <dgm:cxn modelId="{C2C42094-48E5-480A-96FA-BD4B7F5D37DF}" type="presOf" srcId="{96F93DC6-53FC-44CD-9BF6-87150B67669E}" destId="{3B50EC45-F23E-482C-8AE6-E843655603B8}" srcOrd="0" destOrd="0" presId="urn:microsoft.com/office/officeart/2005/8/layout/radial4"/>
    <dgm:cxn modelId="{71339383-8A4F-4E24-88CE-029320930CDE}" srcId="{495D9FD3-DE88-4A4C-8A2E-EB14C443998F}" destId="{44A7C31D-457C-46A2-837F-057A8B4D72CB}" srcOrd="1" destOrd="0" parTransId="{F0B12B92-D015-423B-904A-25A33F89DB46}" sibTransId="{94F21F94-9AF2-4F1F-A62B-25EB8DE217D8}"/>
    <dgm:cxn modelId="{4CE093C2-5AF5-422D-9A6B-790FE1CB3863}" srcId="{495D9FD3-DE88-4A4C-8A2E-EB14C443998F}" destId="{4EE66985-6A46-4339-B729-A700AE968E2D}" srcOrd="0" destOrd="0" parTransId="{15392602-762D-4FA5-A28D-F461F2C1C89E}" sibTransId="{0BF2FADA-3162-46C2-8B14-7C2A363AC75B}"/>
    <dgm:cxn modelId="{862874EA-5A30-4AF7-9DED-10296E0DF88B}" type="presOf" srcId="{495D9FD3-DE88-4A4C-8A2E-EB14C443998F}" destId="{6ACF451C-5610-438B-8631-2367DC9D908E}" srcOrd="0" destOrd="0" presId="urn:microsoft.com/office/officeart/2005/8/layout/radial4"/>
    <dgm:cxn modelId="{C54DD380-8606-4F0B-9485-34BDEB2B72A9}" type="presOf" srcId="{037170CC-C7E7-417D-9EED-11E63BBB881D}" destId="{30630D51-6DF3-4009-A380-1CAF1B16DA24}" srcOrd="0" destOrd="0" presId="urn:microsoft.com/office/officeart/2005/8/layout/radial4"/>
    <dgm:cxn modelId="{7E826CA6-761B-4EE7-9268-426B452903C4}" type="presOf" srcId="{7C4912C8-D9B7-4E9F-A615-7A5D8B7D99F4}" destId="{EEB1B6CA-F352-4834-91E6-FA64256AED2D}" srcOrd="0" destOrd="0" presId="urn:microsoft.com/office/officeart/2005/8/layout/radial4"/>
    <dgm:cxn modelId="{B577ACB3-3EE9-4887-91A4-0F86D6304085}" type="presOf" srcId="{7D2786E5-8CB4-4862-82C0-829363EF545E}" destId="{7CC20141-F4B9-4172-BA16-F472D5B38E53}" srcOrd="0" destOrd="0" presId="urn:microsoft.com/office/officeart/2005/8/layout/radial4"/>
    <dgm:cxn modelId="{90852D25-D5B1-48A9-9403-98FC6B7092A3}" type="presOf" srcId="{44A7C31D-457C-46A2-837F-057A8B4D72CB}" destId="{F47340BC-5A31-442C-87E6-7A01D4F2574E}" srcOrd="0" destOrd="0" presId="urn:microsoft.com/office/officeart/2005/8/layout/radial4"/>
    <dgm:cxn modelId="{9C3591C8-E4AE-4C2D-9CE2-55CBE6189172}" type="presOf" srcId="{15392602-762D-4FA5-A28D-F461F2C1C89E}" destId="{B0461BEC-8E87-4BE4-838F-6798EDA5636C}" srcOrd="0" destOrd="0" presId="urn:microsoft.com/office/officeart/2005/8/layout/radial4"/>
    <dgm:cxn modelId="{5C55F1CE-3720-46D9-9055-F63DBE7B5006}" type="presParOf" srcId="{B5F93FA0-9388-4604-B37B-1EDF980302A2}" destId="{6ACF451C-5610-438B-8631-2367DC9D908E}" srcOrd="0" destOrd="0" presId="urn:microsoft.com/office/officeart/2005/8/layout/radial4"/>
    <dgm:cxn modelId="{F6E76C9F-9D5C-4E24-BB60-FF580C286BB7}" type="presParOf" srcId="{B5F93FA0-9388-4604-B37B-1EDF980302A2}" destId="{B0461BEC-8E87-4BE4-838F-6798EDA5636C}" srcOrd="1" destOrd="0" presId="urn:microsoft.com/office/officeart/2005/8/layout/radial4"/>
    <dgm:cxn modelId="{322D9C46-AFC0-4DC8-8D5B-E548AC9CF5C3}" type="presParOf" srcId="{B5F93FA0-9388-4604-B37B-1EDF980302A2}" destId="{06C534CF-1CAA-4A90-9944-1DBFAE016762}" srcOrd="2" destOrd="0" presId="urn:microsoft.com/office/officeart/2005/8/layout/radial4"/>
    <dgm:cxn modelId="{81F01AE8-669D-4F2C-BD0D-ED98DCC796E2}" type="presParOf" srcId="{B5F93FA0-9388-4604-B37B-1EDF980302A2}" destId="{BB532A52-92F1-4FDE-B3B0-B4BB00F487FA}" srcOrd="3" destOrd="0" presId="urn:microsoft.com/office/officeart/2005/8/layout/radial4"/>
    <dgm:cxn modelId="{AB7496AE-67D1-417D-8EAF-FC43BC7DB442}" type="presParOf" srcId="{B5F93FA0-9388-4604-B37B-1EDF980302A2}" destId="{F47340BC-5A31-442C-87E6-7A01D4F2574E}" srcOrd="4" destOrd="0" presId="urn:microsoft.com/office/officeart/2005/8/layout/radial4"/>
    <dgm:cxn modelId="{42DC82BD-F302-4017-BD8D-C75449307E74}" type="presParOf" srcId="{B5F93FA0-9388-4604-B37B-1EDF980302A2}" destId="{EEB1B6CA-F352-4834-91E6-FA64256AED2D}" srcOrd="5" destOrd="0" presId="urn:microsoft.com/office/officeart/2005/8/layout/radial4"/>
    <dgm:cxn modelId="{0943B41C-190A-4AB4-99FB-31A3FC3E9598}" type="presParOf" srcId="{B5F93FA0-9388-4604-B37B-1EDF980302A2}" destId="{3B50EC45-F23E-482C-8AE6-E843655603B8}" srcOrd="6" destOrd="0" presId="urn:microsoft.com/office/officeart/2005/8/layout/radial4"/>
    <dgm:cxn modelId="{63207973-6BBB-4918-BBD3-A40E1EB907AC}" type="presParOf" srcId="{B5F93FA0-9388-4604-B37B-1EDF980302A2}" destId="{30630D51-6DF3-4009-A380-1CAF1B16DA24}" srcOrd="7" destOrd="0" presId="urn:microsoft.com/office/officeart/2005/8/layout/radial4"/>
    <dgm:cxn modelId="{3EBF1300-B9F4-4E90-B8FE-EC46E25FB025}" type="presParOf" srcId="{B5F93FA0-9388-4604-B37B-1EDF980302A2}" destId="{2A4BA47A-DD70-4E67-9ADA-B93567922EDE}" srcOrd="8" destOrd="0" presId="urn:microsoft.com/office/officeart/2005/8/layout/radial4"/>
    <dgm:cxn modelId="{993FF44F-2B16-48E4-A3EE-E5550418DE79}" type="presParOf" srcId="{B5F93FA0-9388-4604-B37B-1EDF980302A2}" destId="{BD0D93C4-E170-4FF3-A9A3-3B8EE8DF907C}" srcOrd="9" destOrd="0" presId="urn:microsoft.com/office/officeart/2005/8/layout/radial4"/>
    <dgm:cxn modelId="{9D39B3A0-BBE9-4948-AA99-7823B27B2281}" type="presParOf" srcId="{B5F93FA0-9388-4604-B37B-1EDF980302A2}" destId="{0C92CBF4-0AE2-49DA-9CF8-6E3599B92560}" srcOrd="10" destOrd="0" presId="urn:microsoft.com/office/officeart/2005/8/layout/radial4"/>
    <dgm:cxn modelId="{690865E8-FA14-432D-96AB-BF05115EFD12}" type="presParOf" srcId="{B5F93FA0-9388-4604-B37B-1EDF980302A2}" destId="{65242F75-B2F1-470C-A7BA-01A48C52DA86}" srcOrd="11" destOrd="0" presId="urn:microsoft.com/office/officeart/2005/8/layout/radial4"/>
    <dgm:cxn modelId="{BCCB8402-6C63-476C-94EA-20C2E30C269A}" type="presParOf" srcId="{B5F93FA0-9388-4604-B37B-1EDF980302A2}" destId="{7CC20141-F4B9-4172-BA16-F472D5B38E53}" srcOrd="12"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828B204-73D9-431A-A44C-05ED4EBB5462}" type="doc">
      <dgm:prSet loTypeId="urn:microsoft.com/office/officeart/2005/8/layout/process4" loCatId="process" qsTypeId="urn:microsoft.com/office/officeart/2005/8/quickstyle/simple5" qsCatId="simple" csTypeId="urn:microsoft.com/office/officeart/2005/8/colors/accent1_2" csCatId="accent1" phldr="1"/>
      <dgm:spPr/>
      <dgm:t>
        <a:bodyPr/>
        <a:lstStyle/>
        <a:p>
          <a:endParaRPr lang="en-US"/>
        </a:p>
      </dgm:t>
    </dgm:pt>
    <dgm:pt modelId="{A1545591-892B-460A-B068-6A5667EF4989}">
      <dgm:prSet phldrT="[Text]"/>
      <dgm:spPr/>
      <dgm:t>
        <a:bodyPr/>
        <a:lstStyle/>
        <a:p>
          <a:r>
            <a:rPr lang="en-US" dirty="0"/>
            <a:t>In the Middle of Armageddon</a:t>
          </a:r>
        </a:p>
      </dgm:t>
    </dgm:pt>
    <dgm:pt modelId="{EDAB9C40-551B-4B3A-8A89-EBF20066EC3E}" type="parTrans" cxnId="{56EF0051-CD36-4E66-BCD9-EC6132C84EC9}">
      <dgm:prSet/>
      <dgm:spPr/>
      <dgm:t>
        <a:bodyPr/>
        <a:lstStyle/>
        <a:p>
          <a:endParaRPr lang="en-US"/>
        </a:p>
      </dgm:t>
    </dgm:pt>
    <dgm:pt modelId="{35B01EF3-B14E-4332-B93F-769C39A5D788}" type="sibTrans" cxnId="{56EF0051-CD36-4E66-BCD9-EC6132C84EC9}">
      <dgm:prSet/>
      <dgm:spPr/>
      <dgm:t>
        <a:bodyPr/>
        <a:lstStyle/>
        <a:p>
          <a:endParaRPr lang="en-US"/>
        </a:p>
      </dgm:t>
    </dgm:pt>
    <dgm:pt modelId="{5F1934E8-0050-43EE-A3FD-063241872260}">
      <dgm:prSet phldrT="[Text]"/>
      <dgm:spPr/>
      <dgm:t>
        <a:bodyPr/>
        <a:lstStyle/>
        <a:p>
          <a:r>
            <a:rPr lang="en-US" dirty="0"/>
            <a:t>To </a:t>
          </a:r>
          <a:r>
            <a:rPr lang="en-US" i="1" dirty="0"/>
            <a:t>Save</a:t>
          </a:r>
          <a:r>
            <a:rPr lang="en-US" dirty="0"/>
            <a:t> Human Life</a:t>
          </a:r>
        </a:p>
      </dgm:t>
    </dgm:pt>
    <dgm:pt modelId="{2FE61670-AE5C-4C5A-B42B-4A6C2A3D8583}" type="parTrans" cxnId="{5627E3E9-5B8F-4C60-B904-ACD966F9C24A}">
      <dgm:prSet/>
      <dgm:spPr/>
      <dgm:t>
        <a:bodyPr/>
        <a:lstStyle/>
        <a:p>
          <a:endParaRPr lang="en-US"/>
        </a:p>
      </dgm:t>
    </dgm:pt>
    <dgm:pt modelId="{88CA8A0C-1741-4B42-BFE9-207AC770B0E3}" type="sibTrans" cxnId="{5627E3E9-5B8F-4C60-B904-ACD966F9C24A}">
      <dgm:prSet/>
      <dgm:spPr/>
      <dgm:t>
        <a:bodyPr/>
        <a:lstStyle/>
        <a:p>
          <a:endParaRPr lang="en-US"/>
        </a:p>
      </dgm:t>
    </dgm:pt>
    <dgm:pt modelId="{0A13C4E8-BCCA-4E42-A60F-23FC53FB825F}">
      <dgm:prSet phldrT="[Text]"/>
      <dgm:spPr>
        <a:noFill/>
      </dgm:spPr>
      <dgm:t>
        <a:bodyPr/>
        <a:lstStyle/>
        <a:p>
          <a:r>
            <a:rPr lang="en-US" i="0" dirty="0">
              <a:noFill/>
            </a:rPr>
            <a:t>Haters of God Will Be </a:t>
          </a:r>
          <a:r>
            <a:rPr lang="en-US" i="1" dirty="0">
              <a:noFill/>
            </a:rPr>
            <a:t>Seized</a:t>
          </a:r>
        </a:p>
      </dgm:t>
    </dgm:pt>
    <dgm:pt modelId="{D83B9D70-3359-488C-BCB3-1FEA27157863}" type="parTrans" cxnId="{32E3697A-0EAC-4244-877F-B2A4996DE3BE}">
      <dgm:prSet/>
      <dgm:spPr/>
      <dgm:t>
        <a:bodyPr/>
        <a:lstStyle/>
        <a:p>
          <a:endParaRPr lang="en-US"/>
        </a:p>
      </dgm:t>
    </dgm:pt>
    <dgm:pt modelId="{6CBE5153-0711-410D-BEF6-1034BCE224B3}" type="sibTrans" cxnId="{32E3697A-0EAC-4244-877F-B2A4996DE3BE}">
      <dgm:prSet/>
      <dgm:spPr/>
      <dgm:t>
        <a:bodyPr/>
        <a:lstStyle/>
        <a:p>
          <a:endParaRPr lang="en-US"/>
        </a:p>
      </dgm:t>
    </dgm:pt>
    <dgm:pt modelId="{81C07C2E-1D49-4A45-9EF8-5B9F05447235}">
      <dgm:prSet phldrT="[Text]"/>
      <dgm:spPr>
        <a:noFill/>
      </dgm:spPr>
      <dgm:t>
        <a:bodyPr/>
        <a:lstStyle/>
        <a:p>
          <a:r>
            <a:rPr lang="en-US">
              <a:noFill/>
            </a:rPr>
            <a:t>JC Wages War By </a:t>
          </a:r>
          <a:r>
            <a:rPr lang="en-US" i="1">
              <a:noFill/>
            </a:rPr>
            <a:t>Truth, Right-ness</a:t>
          </a:r>
          <a:endParaRPr lang="en-US" i="1" dirty="0">
            <a:noFill/>
          </a:endParaRPr>
        </a:p>
      </dgm:t>
    </dgm:pt>
    <dgm:pt modelId="{2E9EA672-A345-47C4-ABA4-0F8947FFC8FA}" type="parTrans" cxnId="{F3651935-FA1B-4ADF-B114-97C3A1D58716}">
      <dgm:prSet/>
      <dgm:spPr/>
      <dgm:t>
        <a:bodyPr/>
        <a:lstStyle/>
        <a:p>
          <a:endParaRPr lang="en-US"/>
        </a:p>
      </dgm:t>
    </dgm:pt>
    <dgm:pt modelId="{1489C375-95A1-44C6-9A2C-6F2C76B92F09}" type="sibTrans" cxnId="{F3651935-FA1B-4ADF-B114-97C3A1D58716}">
      <dgm:prSet/>
      <dgm:spPr/>
      <dgm:t>
        <a:bodyPr/>
        <a:lstStyle/>
        <a:p>
          <a:endParaRPr lang="en-US"/>
        </a:p>
      </dgm:t>
    </dgm:pt>
    <dgm:pt modelId="{8944AEBC-79CD-45EC-8799-E60255C978DE}" type="pres">
      <dgm:prSet presAssocID="{6828B204-73D9-431A-A44C-05ED4EBB5462}" presName="Name0" presStyleCnt="0">
        <dgm:presLayoutVars>
          <dgm:dir/>
          <dgm:animLvl val="lvl"/>
          <dgm:resizeHandles val="exact"/>
        </dgm:presLayoutVars>
      </dgm:prSet>
      <dgm:spPr/>
    </dgm:pt>
    <dgm:pt modelId="{36049763-30CE-4B8C-852B-7E0434FDD22D}" type="pres">
      <dgm:prSet presAssocID="{81C07C2E-1D49-4A45-9EF8-5B9F05447235}" presName="boxAndChildren" presStyleCnt="0"/>
      <dgm:spPr/>
    </dgm:pt>
    <dgm:pt modelId="{617CA36E-7138-4FCA-81DF-C2163FDA087B}" type="pres">
      <dgm:prSet presAssocID="{81C07C2E-1D49-4A45-9EF8-5B9F05447235}" presName="parentTextBox" presStyleLbl="node1" presStyleIdx="0" presStyleCnt="4"/>
      <dgm:spPr/>
    </dgm:pt>
    <dgm:pt modelId="{FBDCCDC6-F16C-4048-B477-7EFED0CA4F40}" type="pres">
      <dgm:prSet presAssocID="{6CBE5153-0711-410D-BEF6-1034BCE224B3}" presName="sp" presStyleCnt="0"/>
      <dgm:spPr/>
    </dgm:pt>
    <dgm:pt modelId="{27CC88A5-B8A2-4A2C-9D28-62A0027A9A1D}" type="pres">
      <dgm:prSet presAssocID="{0A13C4E8-BCCA-4E42-A60F-23FC53FB825F}" presName="arrowAndChildren" presStyleCnt="0"/>
      <dgm:spPr/>
    </dgm:pt>
    <dgm:pt modelId="{F896F73F-592D-40BB-AA01-77B3FF5900B3}" type="pres">
      <dgm:prSet presAssocID="{0A13C4E8-BCCA-4E42-A60F-23FC53FB825F}" presName="parentTextArrow" presStyleLbl="node1" presStyleIdx="1" presStyleCnt="4"/>
      <dgm:spPr/>
    </dgm:pt>
    <dgm:pt modelId="{344CFE17-0084-47F6-98C1-297739AF32DC}" type="pres">
      <dgm:prSet presAssocID="{88CA8A0C-1741-4B42-BFE9-207AC770B0E3}" presName="sp" presStyleCnt="0"/>
      <dgm:spPr/>
    </dgm:pt>
    <dgm:pt modelId="{DD61E826-00A5-4E35-9796-F4EC0FBF4245}" type="pres">
      <dgm:prSet presAssocID="{5F1934E8-0050-43EE-A3FD-063241872260}" presName="arrowAndChildren" presStyleCnt="0"/>
      <dgm:spPr/>
    </dgm:pt>
    <dgm:pt modelId="{6D27119C-93CC-424E-9AA3-780435FD13A9}" type="pres">
      <dgm:prSet presAssocID="{5F1934E8-0050-43EE-A3FD-063241872260}" presName="parentTextArrow" presStyleLbl="node1" presStyleIdx="2" presStyleCnt="4"/>
      <dgm:spPr/>
    </dgm:pt>
    <dgm:pt modelId="{48615276-0E4E-4881-958A-08429042B7C7}" type="pres">
      <dgm:prSet presAssocID="{35B01EF3-B14E-4332-B93F-769C39A5D788}" presName="sp" presStyleCnt="0"/>
      <dgm:spPr/>
    </dgm:pt>
    <dgm:pt modelId="{628147AD-8094-4CCC-BCC4-25CDC10EBE33}" type="pres">
      <dgm:prSet presAssocID="{A1545591-892B-460A-B068-6A5667EF4989}" presName="arrowAndChildren" presStyleCnt="0"/>
      <dgm:spPr/>
    </dgm:pt>
    <dgm:pt modelId="{D0452360-9AB6-4A45-AE27-BFB25AA355F6}" type="pres">
      <dgm:prSet presAssocID="{A1545591-892B-460A-B068-6A5667EF4989}" presName="parentTextArrow" presStyleLbl="node1" presStyleIdx="3" presStyleCnt="4"/>
      <dgm:spPr/>
    </dgm:pt>
  </dgm:ptLst>
  <dgm:cxnLst>
    <dgm:cxn modelId="{BFBB5DC2-466A-41F2-BBD7-09CFAB9600E2}" type="presOf" srcId="{0A13C4E8-BCCA-4E42-A60F-23FC53FB825F}" destId="{F896F73F-592D-40BB-AA01-77B3FF5900B3}" srcOrd="0" destOrd="0" presId="urn:microsoft.com/office/officeart/2005/8/layout/process4"/>
    <dgm:cxn modelId="{56EF0051-CD36-4E66-BCD9-EC6132C84EC9}" srcId="{6828B204-73D9-431A-A44C-05ED4EBB5462}" destId="{A1545591-892B-460A-B068-6A5667EF4989}" srcOrd="0" destOrd="0" parTransId="{EDAB9C40-551B-4B3A-8A89-EBF20066EC3E}" sibTransId="{35B01EF3-B14E-4332-B93F-769C39A5D788}"/>
    <dgm:cxn modelId="{F3651935-FA1B-4ADF-B114-97C3A1D58716}" srcId="{6828B204-73D9-431A-A44C-05ED4EBB5462}" destId="{81C07C2E-1D49-4A45-9EF8-5B9F05447235}" srcOrd="3" destOrd="0" parTransId="{2E9EA672-A345-47C4-ABA4-0F8947FFC8FA}" sibTransId="{1489C375-95A1-44C6-9A2C-6F2C76B92F09}"/>
    <dgm:cxn modelId="{E45A73A3-B18F-428F-A657-827FE4BF6F46}" type="presOf" srcId="{A1545591-892B-460A-B068-6A5667EF4989}" destId="{D0452360-9AB6-4A45-AE27-BFB25AA355F6}" srcOrd="0" destOrd="0" presId="urn:microsoft.com/office/officeart/2005/8/layout/process4"/>
    <dgm:cxn modelId="{5627E3E9-5B8F-4C60-B904-ACD966F9C24A}" srcId="{6828B204-73D9-431A-A44C-05ED4EBB5462}" destId="{5F1934E8-0050-43EE-A3FD-063241872260}" srcOrd="1" destOrd="0" parTransId="{2FE61670-AE5C-4C5A-B42B-4A6C2A3D8583}" sibTransId="{88CA8A0C-1741-4B42-BFE9-207AC770B0E3}"/>
    <dgm:cxn modelId="{07A572D1-9956-48CF-8FB2-30F8B29D605E}" type="presOf" srcId="{5F1934E8-0050-43EE-A3FD-063241872260}" destId="{6D27119C-93CC-424E-9AA3-780435FD13A9}" srcOrd="0" destOrd="0" presId="urn:microsoft.com/office/officeart/2005/8/layout/process4"/>
    <dgm:cxn modelId="{32E3697A-0EAC-4244-877F-B2A4996DE3BE}" srcId="{6828B204-73D9-431A-A44C-05ED4EBB5462}" destId="{0A13C4E8-BCCA-4E42-A60F-23FC53FB825F}" srcOrd="2" destOrd="0" parTransId="{D83B9D70-3359-488C-BCB3-1FEA27157863}" sibTransId="{6CBE5153-0711-410D-BEF6-1034BCE224B3}"/>
    <dgm:cxn modelId="{44F2E296-60E4-4113-A8A1-1599DC2C6C13}" type="presOf" srcId="{6828B204-73D9-431A-A44C-05ED4EBB5462}" destId="{8944AEBC-79CD-45EC-8799-E60255C978DE}" srcOrd="0" destOrd="0" presId="urn:microsoft.com/office/officeart/2005/8/layout/process4"/>
    <dgm:cxn modelId="{23E2128A-B919-45AB-841B-1701C2146675}" type="presOf" srcId="{81C07C2E-1D49-4A45-9EF8-5B9F05447235}" destId="{617CA36E-7138-4FCA-81DF-C2163FDA087B}" srcOrd="0" destOrd="0" presId="urn:microsoft.com/office/officeart/2005/8/layout/process4"/>
    <dgm:cxn modelId="{A2DE3A3D-6DB2-4415-80FA-BAF1DE471B71}" type="presParOf" srcId="{8944AEBC-79CD-45EC-8799-E60255C978DE}" destId="{36049763-30CE-4B8C-852B-7E0434FDD22D}" srcOrd="0" destOrd="0" presId="urn:microsoft.com/office/officeart/2005/8/layout/process4"/>
    <dgm:cxn modelId="{46891A59-85C1-481D-BC26-224ECF493BBD}" type="presParOf" srcId="{36049763-30CE-4B8C-852B-7E0434FDD22D}" destId="{617CA36E-7138-4FCA-81DF-C2163FDA087B}" srcOrd="0" destOrd="0" presId="urn:microsoft.com/office/officeart/2005/8/layout/process4"/>
    <dgm:cxn modelId="{31F6D447-B0E6-43D3-A8FA-BC236587B504}" type="presParOf" srcId="{8944AEBC-79CD-45EC-8799-E60255C978DE}" destId="{FBDCCDC6-F16C-4048-B477-7EFED0CA4F40}" srcOrd="1" destOrd="0" presId="urn:microsoft.com/office/officeart/2005/8/layout/process4"/>
    <dgm:cxn modelId="{E457AD42-522C-415C-BA63-F9A500C1B9A0}" type="presParOf" srcId="{8944AEBC-79CD-45EC-8799-E60255C978DE}" destId="{27CC88A5-B8A2-4A2C-9D28-62A0027A9A1D}" srcOrd="2" destOrd="0" presId="urn:microsoft.com/office/officeart/2005/8/layout/process4"/>
    <dgm:cxn modelId="{09232370-DA9A-445B-8831-FF5E00C50D0D}" type="presParOf" srcId="{27CC88A5-B8A2-4A2C-9D28-62A0027A9A1D}" destId="{F896F73F-592D-40BB-AA01-77B3FF5900B3}" srcOrd="0" destOrd="0" presId="urn:microsoft.com/office/officeart/2005/8/layout/process4"/>
    <dgm:cxn modelId="{3C9EFF90-3389-48A1-AC08-B9A9E699BC44}" type="presParOf" srcId="{8944AEBC-79CD-45EC-8799-E60255C978DE}" destId="{344CFE17-0084-47F6-98C1-297739AF32DC}" srcOrd="3" destOrd="0" presId="urn:microsoft.com/office/officeart/2005/8/layout/process4"/>
    <dgm:cxn modelId="{575CD92F-C79F-40FA-8110-43FB88453527}" type="presParOf" srcId="{8944AEBC-79CD-45EC-8799-E60255C978DE}" destId="{DD61E826-00A5-4E35-9796-F4EC0FBF4245}" srcOrd="4" destOrd="0" presId="urn:microsoft.com/office/officeart/2005/8/layout/process4"/>
    <dgm:cxn modelId="{BF8D3C67-D675-4918-BB77-D2502B04B23C}" type="presParOf" srcId="{DD61E826-00A5-4E35-9796-F4EC0FBF4245}" destId="{6D27119C-93CC-424E-9AA3-780435FD13A9}" srcOrd="0" destOrd="0" presId="urn:microsoft.com/office/officeart/2005/8/layout/process4"/>
    <dgm:cxn modelId="{F13AE794-3531-43E3-BC11-2AE03980B5B9}" type="presParOf" srcId="{8944AEBC-79CD-45EC-8799-E60255C978DE}" destId="{48615276-0E4E-4881-958A-08429042B7C7}" srcOrd="5" destOrd="0" presId="urn:microsoft.com/office/officeart/2005/8/layout/process4"/>
    <dgm:cxn modelId="{4BB395E4-B067-450C-9ACB-58DEDF4656F6}" type="presParOf" srcId="{8944AEBC-79CD-45EC-8799-E60255C978DE}" destId="{628147AD-8094-4CCC-BCC4-25CDC10EBE33}" srcOrd="6" destOrd="0" presId="urn:microsoft.com/office/officeart/2005/8/layout/process4"/>
    <dgm:cxn modelId="{07BE79E8-0544-4E9D-914B-78122AFE1350}" type="presParOf" srcId="{628147AD-8094-4CCC-BCC4-25CDC10EBE33}" destId="{D0452360-9AB6-4A45-AE27-BFB25AA355F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828B204-73D9-431A-A44C-05ED4EBB5462}" type="doc">
      <dgm:prSet loTypeId="urn:microsoft.com/office/officeart/2005/8/layout/process4" loCatId="process" qsTypeId="urn:microsoft.com/office/officeart/2005/8/quickstyle/simple5" qsCatId="simple" csTypeId="urn:microsoft.com/office/officeart/2005/8/colors/accent1_2" csCatId="accent1" phldr="1"/>
      <dgm:spPr/>
      <dgm:t>
        <a:bodyPr/>
        <a:lstStyle/>
        <a:p>
          <a:endParaRPr lang="en-US"/>
        </a:p>
      </dgm:t>
    </dgm:pt>
    <dgm:pt modelId="{A1545591-892B-460A-B068-6A5667EF4989}">
      <dgm:prSet phldrT="[Text]"/>
      <dgm:spPr/>
      <dgm:t>
        <a:bodyPr/>
        <a:lstStyle/>
        <a:p>
          <a:r>
            <a:rPr lang="en-US" dirty="0"/>
            <a:t>In the Middle of Armageddon</a:t>
          </a:r>
        </a:p>
      </dgm:t>
    </dgm:pt>
    <dgm:pt modelId="{EDAB9C40-551B-4B3A-8A89-EBF20066EC3E}" type="parTrans" cxnId="{56EF0051-CD36-4E66-BCD9-EC6132C84EC9}">
      <dgm:prSet/>
      <dgm:spPr/>
      <dgm:t>
        <a:bodyPr/>
        <a:lstStyle/>
        <a:p>
          <a:endParaRPr lang="en-US"/>
        </a:p>
      </dgm:t>
    </dgm:pt>
    <dgm:pt modelId="{35B01EF3-B14E-4332-B93F-769C39A5D788}" type="sibTrans" cxnId="{56EF0051-CD36-4E66-BCD9-EC6132C84EC9}">
      <dgm:prSet/>
      <dgm:spPr/>
      <dgm:t>
        <a:bodyPr/>
        <a:lstStyle/>
        <a:p>
          <a:endParaRPr lang="en-US"/>
        </a:p>
      </dgm:t>
    </dgm:pt>
    <dgm:pt modelId="{5F1934E8-0050-43EE-A3FD-063241872260}">
      <dgm:prSet phldrT="[Text]"/>
      <dgm:spPr/>
      <dgm:t>
        <a:bodyPr/>
        <a:lstStyle/>
        <a:p>
          <a:r>
            <a:rPr lang="en-US" dirty="0"/>
            <a:t>To </a:t>
          </a:r>
          <a:r>
            <a:rPr lang="en-US" i="1" dirty="0"/>
            <a:t>Save</a:t>
          </a:r>
          <a:r>
            <a:rPr lang="en-US" dirty="0"/>
            <a:t> Human Life</a:t>
          </a:r>
        </a:p>
      </dgm:t>
    </dgm:pt>
    <dgm:pt modelId="{2FE61670-AE5C-4C5A-B42B-4A6C2A3D8583}" type="parTrans" cxnId="{5627E3E9-5B8F-4C60-B904-ACD966F9C24A}">
      <dgm:prSet/>
      <dgm:spPr/>
      <dgm:t>
        <a:bodyPr/>
        <a:lstStyle/>
        <a:p>
          <a:endParaRPr lang="en-US"/>
        </a:p>
      </dgm:t>
    </dgm:pt>
    <dgm:pt modelId="{88CA8A0C-1741-4B42-BFE9-207AC770B0E3}" type="sibTrans" cxnId="{5627E3E9-5B8F-4C60-B904-ACD966F9C24A}">
      <dgm:prSet/>
      <dgm:spPr/>
      <dgm:t>
        <a:bodyPr/>
        <a:lstStyle/>
        <a:p>
          <a:endParaRPr lang="en-US"/>
        </a:p>
      </dgm:t>
    </dgm:pt>
    <dgm:pt modelId="{0A13C4E8-BCCA-4E42-A60F-23FC53FB825F}">
      <dgm:prSet phldrT="[Text]"/>
      <dgm:spPr/>
      <dgm:t>
        <a:bodyPr/>
        <a:lstStyle/>
        <a:p>
          <a:r>
            <a:rPr lang="en-US" dirty="0"/>
            <a:t>Haters of God Will Be Seized</a:t>
          </a:r>
        </a:p>
      </dgm:t>
    </dgm:pt>
    <dgm:pt modelId="{D83B9D70-3359-488C-BCB3-1FEA27157863}" type="parTrans" cxnId="{32E3697A-0EAC-4244-877F-B2A4996DE3BE}">
      <dgm:prSet/>
      <dgm:spPr/>
      <dgm:t>
        <a:bodyPr/>
        <a:lstStyle/>
        <a:p>
          <a:endParaRPr lang="en-US"/>
        </a:p>
      </dgm:t>
    </dgm:pt>
    <dgm:pt modelId="{6CBE5153-0711-410D-BEF6-1034BCE224B3}" type="sibTrans" cxnId="{32E3697A-0EAC-4244-877F-B2A4996DE3BE}">
      <dgm:prSet/>
      <dgm:spPr/>
      <dgm:t>
        <a:bodyPr/>
        <a:lstStyle/>
        <a:p>
          <a:endParaRPr lang="en-US"/>
        </a:p>
      </dgm:t>
    </dgm:pt>
    <dgm:pt modelId="{81C07C2E-1D49-4A45-9EF8-5B9F05447235}">
      <dgm:prSet phldrT="[Text]"/>
      <dgm:spPr>
        <a:noFill/>
      </dgm:spPr>
      <dgm:t>
        <a:bodyPr/>
        <a:lstStyle/>
        <a:p>
          <a:r>
            <a:rPr lang="en-US">
              <a:noFill/>
            </a:rPr>
            <a:t>JC Wages War By </a:t>
          </a:r>
          <a:r>
            <a:rPr lang="en-US" i="1">
              <a:noFill/>
            </a:rPr>
            <a:t>Truth, Right-ness</a:t>
          </a:r>
          <a:endParaRPr lang="en-US" i="1" dirty="0">
            <a:noFill/>
          </a:endParaRPr>
        </a:p>
      </dgm:t>
    </dgm:pt>
    <dgm:pt modelId="{2E9EA672-A345-47C4-ABA4-0F8947FFC8FA}" type="parTrans" cxnId="{F3651935-FA1B-4ADF-B114-97C3A1D58716}">
      <dgm:prSet/>
      <dgm:spPr/>
      <dgm:t>
        <a:bodyPr/>
        <a:lstStyle/>
        <a:p>
          <a:endParaRPr lang="en-US"/>
        </a:p>
      </dgm:t>
    </dgm:pt>
    <dgm:pt modelId="{1489C375-95A1-44C6-9A2C-6F2C76B92F09}" type="sibTrans" cxnId="{F3651935-FA1B-4ADF-B114-97C3A1D58716}">
      <dgm:prSet/>
      <dgm:spPr/>
      <dgm:t>
        <a:bodyPr/>
        <a:lstStyle/>
        <a:p>
          <a:endParaRPr lang="en-US"/>
        </a:p>
      </dgm:t>
    </dgm:pt>
    <dgm:pt modelId="{8944AEBC-79CD-45EC-8799-E60255C978DE}" type="pres">
      <dgm:prSet presAssocID="{6828B204-73D9-431A-A44C-05ED4EBB5462}" presName="Name0" presStyleCnt="0">
        <dgm:presLayoutVars>
          <dgm:dir/>
          <dgm:animLvl val="lvl"/>
          <dgm:resizeHandles val="exact"/>
        </dgm:presLayoutVars>
      </dgm:prSet>
      <dgm:spPr/>
    </dgm:pt>
    <dgm:pt modelId="{36049763-30CE-4B8C-852B-7E0434FDD22D}" type="pres">
      <dgm:prSet presAssocID="{81C07C2E-1D49-4A45-9EF8-5B9F05447235}" presName="boxAndChildren" presStyleCnt="0"/>
      <dgm:spPr/>
    </dgm:pt>
    <dgm:pt modelId="{617CA36E-7138-4FCA-81DF-C2163FDA087B}" type="pres">
      <dgm:prSet presAssocID="{81C07C2E-1D49-4A45-9EF8-5B9F05447235}" presName="parentTextBox" presStyleLbl="node1" presStyleIdx="0" presStyleCnt="4"/>
      <dgm:spPr/>
    </dgm:pt>
    <dgm:pt modelId="{FBDCCDC6-F16C-4048-B477-7EFED0CA4F40}" type="pres">
      <dgm:prSet presAssocID="{6CBE5153-0711-410D-BEF6-1034BCE224B3}" presName="sp" presStyleCnt="0"/>
      <dgm:spPr/>
    </dgm:pt>
    <dgm:pt modelId="{27CC88A5-B8A2-4A2C-9D28-62A0027A9A1D}" type="pres">
      <dgm:prSet presAssocID="{0A13C4E8-BCCA-4E42-A60F-23FC53FB825F}" presName="arrowAndChildren" presStyleCnt="0"/>
      <dgm:spPr/>
    </dgm:pt>
    <dgm:pt modelId="{F896F73F-592D-40BB-AA01-77B3FF5900B3}" type="pres">
      <dgm:prSet presAssocID="{0A13C4E8-BCCA-4E42-A60F-23FC53FB825F}" presName="parentTextArrow" presStyleLbl="node1" presStyleIdx="1" presStyleCnt="4"/>
      <dgm:spPr/>
    </dgm:pt>
    <dgm:pt modelId="{344CFE17-0084-47F6-98C1-297739AF32DC}" type="pres">
      <dgm:prSet presAssocID="{88CA8A0C-1741-4B42-BFE9-207AC770B0E3}" presName="sp" presStyleCnt="0"/>
      <dgm:spPr/>
    </dgm:pt>
    <dgm:pt modelId="{DD61E826-00A5-4E35-9796-F4EC0FBF4245}" type="pres">
      <dgm:prSet presAssocID="{5F1934E8-0050-43EE-A3FD-063241872260}" presName="arrowAndChildren" presStyleCnt="0"/>
      <dgm:spPr/>
    </dgm:pt>
    <dgm:pt modelId="{6D27119C-93CC-424E-9AA3-780435FD13A9}" type="pres">
      <dgm:prSet presAssocID="{5F1934E8-0050-43EE-A3FD-063241872260}" presName="parentTextArrow" presStyleLbl="node1" presStyleIdx="2" presStyleCnt="4"/>
      <dgm:spPr/>
    </dgm:pt>
    <dgm:pt modelId="{48615276-0E4E-4881-958A-08429042B7C7}" type="pres">
      <dgm:prSet presAssocID="{35B01EF3-B14E-4332-B93F-769C39A5D788}" presName="sp" presStyleCnt="0"/>
      <dgm:spPr/>
    </dgm:pt>
    <dgm:pt modelId="{628147AD-8094-4CCC-BCC4-25CDC10EBE33}" type="pres">
      <dgm:prSet presAssocID="{A1545591-892B-460A-B068-6A5667EF4989}" presName="arrowAndChildren" presStyleCnt="0"/>
      <dgm:spPr/>
    </dgm:pt>
    <dgm:pt modelId="{D0452360-9AB6-4A45-AE27-BFB25AA355F6}" type="pres">
      <dgm:prSet presAssocID="{A1545591-892B-460A-B068-6A5667EF4989}" presName="parentTextArrow" presStyleLbl="node1" presStyleIdx="3" presStyleCnt="4"/>
      <dgm:spPr/>
    </dgm:pt>
  </dgm:ptLst>
  <dgm:cxnLst>
    <dgm:cxn modelId="{56EF0051-CD36-4E66-BCD9-EC6132C84EC9}" srcId="{6828B204-73D9-431A-A44C-05ED4EBB5462}" destId="{A1545591-892B-460A-B068-6A5667EF4989}" srcOrd="0" destOrd="0" parTransId="{EDAB9C40-551B-4B3A-8A89-EBF20066EC3E}" sibTransId="{35B01EF3-B14E-4332-B93F-769C39A5D788}"/>
    <dgm:cxn modelId="{F3651935-FA1B-4ADF-B114-97C3A1D58716}" srcId="{6828B204-73D9-431A-A44C-05ED4EBB5462}" destId="{81C07C2E-1D49-4A45-9EF8-5B9F05447235}" srcOrd="3" destOrd="0" parTransId="{2E9EA672-A345-47C4-ABA4-0F8947FFC8FA}" sibTransId="{1489C375-95A1-44C6-9A2C-6F2C76B92F09}"/>
    <dgm:cxn modelId="{32E3697A-0EAC-4244-877F-B2A4996DE3BE}" srcId="{6828B204-73D9-431A-A44C-05ED4EBB5462}" destId="{0A13C4E8-BCCA-4E42-A60F-23FC53FB825F}" srcOrd="2" destOrd="0" parTransId="{D83B9D70-3359-488C-BCB3-1FEA27157863}" sibTransId="{6CBE5153-0711-410D-BEF6-1034BCE224B3}"/>
    <dgm:cxn modelId="{BFBB5DC2-466A-41F2-BBD7-09CFAB9600E2}" type="presOf" srcId="{0A13C4E8-BCCA-4E42-A60F-23FC53FB825F}" destId="{F896F73F-592D-40BB-AA01-77B3FF5900B3}" srcOrd="0" destOrd="0" presId="urn:microsoft.com/office/officeart/2005/8/layout/process4"/>
    <dgm:cxn modelId="{E45A73A3-B18F-428F-A657-827FE4BF6F46}" type="presOf" srcId="{A1545591-892B-460A-B068-6A5667EF4989}" destId="{D0452360-9AB6-4A45-AE27-BFB25AA355F6}" srcOrd="0" destOrd="0" presId="urn:microsoft.com/office/officeart/2005/8/layout/process4"/>
    <dgm:cxn modelId="{23E2128A-B919-45AB-841B-1701C2146675}" type="presOf" srcId="{81C07C2E-1D49-4A45-9EF8-5B9F05447235}" destId="{617CA36E-7138-4FCA-81DF-C2163FDA087B}" srcOrd="0" destOrd="0" presId="urn:microsoft.com/office/officeart/2005/8/layout/process4"/>
    <dgm:cxn modelId="{07A572D1-9956-48CF-8FB2-30F8B29D605E}" type="presOf" srcId="{5F1934E8-0050-43EE-A3FD-063241872260}" destId="{6D27119C-93CC-424E-9AA3-780435FD13A9}" srcOrd="0" destOrd="0" presId="urn:microsoft.com/office/officeart/2005/8/layout/process4"/>
    <dgm:cxn modelId="{44F2E296-60E4-4113-A8A1-1599DC2C6C13}" type="presOf" srcId="{6828B204-73D9-431A-A44C-05ED4EBB5462}" destId="{8944AEBC-79CD-45EC-8799-E60255C978DE}" srcOrd="0" destOrd="0" presId="urn:microsoft.com/office/officeart/2005/8/layout/process4"/>
    <dgm:cxn modelId="{5627E3E9-5B8F-4C60-B904-ACD966F9C24A}" srcId="{6828B204-73D9-431A-A44C-05ED4EBB5462}" destId="{5F1934E8-0050-43EE-A3FD-063241872260}" srcOrd="1" destOrd="0" parTransId="{2FE61670-AE5C-4C5A-B42B-4A6C2A3D8583}" sibTransId="{88CA8A0C-1741-4B42-BFE9-207AC770B0E3}"/>
    <dgm:cxn modelId="{A2DE3A3D-6DB2-4415-80FA-BAF1DE471B71}" type="presParOf" srcId="{8944AEBC-79CD-45EC-8799-E60255C978DE}" destId="{36049763-30CE-4B8C-852B-7E0434FDD22D}" srcOrd="0" destOrd="0" presId="urn:microsoft.com/office/officeart/2005/8/layout/process4"/>
    <dgm:cxn modelId="{46891A59-85C1-481D-BC26-224ECF493BBD}" type="presParOf" srcId="{36049763-30CE-4B8C-852B-7E0434FDD22D}" destId="{617CA36E-7138-4FCA-81DF-C2163FDA087B}" srcOrd="0" destOrd="0" presId="urn:microsoft.com/office/officeart/2005/8/layout/process4"/>
    <dgm:cxn modelId="{31F6D447-B0E6-43D3-A8FA-BC236587B504}" type="presParOf" srcId="{8944AEBC-79CD-45EC-8799-E60255C978DE}" destId="{FBDCCDC6-F16C-4048-B477-7EFED0CA4F40}" srcOrd="1" destOrd="0" presId="urn:microsoft.com/office/officeart/2005/8/layout/process4"/>
    <dgm:cxn modelId="{E457AD42-522C-415C-BA63-F9A500C1B9A0}" type="presParOf" srcId="{8944AEBC-79CD-45EC-8799-E60255C978DE}" destId="{27CC88A5-B8A2-4A2C-9D28-62A0027A9A1D}" srcOrd="2" destOrd="0" presId="urn:microsoft.com/office/officeart/2005/8/layout/process4"/>
    <dgm:cxn modelId="{09232370-DA9A-445B-8831-FF5E00C50D0D}" type="presParOf" srcId="{27CC88A5-B8A2-4A2C-9D28-62A0027A9A1D}" destId="{F896F73F-592D-40BB-AA01-77B3FF5900B3}" srcOrd="0" destOrd="0" presId="urn:microsoft.com/office/officeart/2005/8/layout/process4"/>
    <dgm:cxn modelId="{3C9EFF90-3389-48A1-AC08-B9A9E699BC44}" type="presParOf" srcId="{8944AEBC-79CD-45EC-8799-E60255C978DE}" destId="{344CFE17-0084-47F6-98C1-297739AF32DC}" srcOrd="3" destOrd="0" presId="urn:microsoft.com/office/officeart/2005/8/layout/process4"/>
    <dgm:cxn modelId="{575CD92F-C79F-40FA-8110-43FB88453527}" type="presParOf" srcId="{8944AEBC-79CD-45EC-8799-E60255C978DE}" destId="{DD61E826-00A5-4E35-9796-F4EC0FBF4245}" srcOrd="4" destOrd="0" presId="urn:microsoft.com/office/officeart/2005/8/layout/process4"/>
    <dgm:cxn modelId="{BF8D3C67-D675-4918-BB77-D2502B04B23C}" type="presParOf" srcId="{DD61E826-00A5-4E35-9796-F4EC0FBF4245}" destId="{6D27119C-93CC-424E-9AA3-780435FD13A9}" srcOrd="0" destOrd="0" presId="urn:microsoft.com/office/officeart/2005/8/layout/process4"/>
    <dgm:cxn modelId="{F13AE794-3531-43E3-BC11-2AE03980B5B9}" type="presParOf" srcId="{8944AEBC-79CD-45EC-8799-E60255C978DE}" destId="{48615276-0E4E-4881-958A-08429042B7C7}" srcOrd="5" destOrd="0" presId="urn:microsoft.com/office/officeart/2005/8/layout/process4"/>
    <dgm:cxn modelId="{4BB395E4-B067-450C-9ACB-58DEDF4656F6}" type="presParOf" srcId="{8944AEBC-79CD-45EC-8799-E60255C978DE}" destId="{628147AD-8094-4CCC-BCC4-25CDC10EBE33}" srcOrd="6" destOrd="0" presId="urn:microsoft.com/office/officeart/2005/8/layout/process4"/>
    <dgm:cxn modelId="{07BE79E8-0544-4E9D-914B-78122AFE1350}" type="presParOf" srcId="{628147AD-8094-4CCC-BCC4-25CDC10EBE33}" destId="{D0452360-9AB6-4A45-AE27-BFB25AA355F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828B204-73D9-431A-A44C-05ED4EBB5462}" type="doc">
      <dgm:prSet loTypeId="urn:microsoft.com/office/officeart/2005/8/layout/process4" loCatId="process" qsTypeId="urn:microsoft.com/office/officeart/2005/8/quickstyle/simple5" qsCatId="simple" csTypeId="urn:microsoft.com/office/officeart/2005/8/colors/accent1_2" csCatId="accent1" phldr="1"/>
      <dgm:spPr/>
      <dgm:t>
        <a:bodyPr/>
        <a:lstStyle/>
        <a:p>
          <a:endParaRPr lang="en-US"/>
        </a:p>
      </dgm:t>
    </dgm:pt>
    <dgm:pt modelId="{A1545591-892B-460A-B068-6A5667EF4989}">
      <dgm:prSet phldrT="[Text]"/>
      <dgm:spPr/>
      <dgm:t>
        <a:bodyPr/>
        <a:lstStyle/>
        <a:p>
          <a:r>
            <a:rPr lang="en-US" dirty="0"/>
            <a:t>In the Middle of Armageddon</a:t>
          </a:r>
        </a:p>
      </dgm:t>
    </dgm:pt>
    <dgm:pt modelId="{EDAB9C40-551B-4B3A-8A89-EBF20066EC3E}" type="parTrans" cxnId="{56EF0051-CD36-4E66-BCD9-EC6132C84EC9}">
      <dgm:prSet/>
      <dgm:spPr/>
      <dgm:t>
        <a:bodyPr/>
        <a:lstStyle/>
        <a:p>
          <a:endParaRPr lang="en-US"/>
        </a:p>
      </dgm:t>
    </dgm:pt>
    <dgm:pt modelId="{35B01EF3-B14E-4332-B93F-769C39A5D788}" type="sibTrans" cxnId="{56EF0051-CD36-4E66-BCD9-EC6132C84EC9}">
      <dgm:prSet/>
      <dgm:spPr/>
      <dgm:t>
        <a:bodyPr/>
        <a:lstStyle/>
        <a:p>
          <a:endParaRPr lang="en-US"/>
        </a:p>
      </dgm:t>
    </dgm:pt>
    <dgm:pt modelId="{5F1934E8-0050-43EE-A3FD-063241872260}">
      <dgm:prSet phldrT="[Text]"/>
      <dgm:spPr/>
      <dgm:t>
        <a:bodyPr/>
        <a:lstStyle/>
        <a:p>
          <a:r>
            <a:rPr lang="en-US" dirty="0"/>
            <a:t>To </a:t>
          </a:r>
          <a:r>
            <a:rPr lang="en-US" i="1" dirty="0"/>
            <a:t>Save</a:t>
          </a:r>
          <a:r>
            <a:rPr lang="en-US" dirty="0"/>
            <a:t> Human Life</a:t>
          </a:r>
        </a:p>
      </dgm:t>
    </dgm:pt>
    <dgm:pt modelId="{2FE61670-AE5C-4C5A-B42B-4A6C2A3D8583}" type="parTrans" cxnId="{5627E3E9-5B8F-4C60-B904-ACD966F9C24A}">
      <dgm:prSet/>
      <dgm:spPr/>
      <dgm:t>
        <a:bodyPr/>
        <a:lstStyle/>
        <a:p>
          <a:endParaRPr lang="en-US"/>
        </a:p>
      </dgm:t>
    </dgm:pt>
    <dgm:pt modelId="{88CA8A0C-1741-4B42-BFE9-207AC770B0E3}" type="sibTrans" cxnId="{5627E3E9-5B8F-4C60-B904-ACD966F9C24A}">
      <dgm:prSet/>
      <dgm:spPr/>
      <dgm:t>
        <a:bodyPr/>
        <a:lstStyle/>
        <a:p>
          <a:endParaRPr lang="en-US"/>
        </a:p>
      </dgm:t>
    </dgm:pt>
    <dgm:pt modelId="{0A13C4E8-BCCA-4E42-A60F-23FC53FB825F}">
      <dgm:prSet phldrT="[Text]"/>
      <dgm:spPr/>
      <dgm:t>
        <a:bodyPr/>
        <a:lstStyle/>
        <a:p>
          <a:r>
            <a:rPr lang="en-US" dirty="0"/>
            <a:t>Haters of God Will Be Seized</a:t>
          </a:r>
        </a:p>
      </dgm:t>
    </dgm:pt>
    <dgm:pt modelId="{D83B9D70-3359-488C-BCB3-1FEA27157863}" type="parTrans" cxnId="{32E3697A-0EAC-4244-877F-B2A4996DE3BE}">
      <dgm:prSet/>
      <dgm:spPr/>
      <dgm:t>
        <a:bodyPr/>
        <a:lstStyle/>
        <a:p>
          <a:endParaRPr lang="en-US"/>
        </a:p>
      </dgm:t>
    </dgm:pt>
    <dgm:pt modelId="{6CBE5153-0711-410D-BEF6-1034BCE224B3}" type="sibTrans" cxnId="{32E3697A-0EAC-4244-877F-B2A4996DE3BE}">
      <dgm:prSet/>
      <dgm:spPr/>
      <dgm:t>
        <a:bodyPr/>
        <a:lstStyle/>
        <a:p>
          <a:endParaRPr lang="en-US"/>
        </a:p>
      </dgm:t>
    </dgm:pt>
    <dgm:pt modelId="{81C07C2E-1D49-4A45-9EF8-5B9F05447235}">
      <dgm:prSet phldrT="[Text]"/>
      <dgm:spPr/>
      <dgm:t>
        <a:bodyPr/>
        <a:lstStyle/>
        <a:p>
          <a:r>
            <a:rPr lang="en-US" dirty="0"/>
            <a:t>JC Wages War By Truth, Right-ness</a:t>
          </a:r>
        </a:p>
      </dgm:t>
    </dgm:pt>
    <dgm:pt modelId="{2E9EA672-A345-47C4-ABA4-0F8947FFC8FA}" type="parTrans" cxnId="{F3651935-FA1B-4ADF-B114-97C3A1D58716}">
      <dgm:prSet/>
      <dgm:spPr/>
      <dgm:t>
        <a:bodyPr/>
        <a:lstStyle/>
        <a:p>
          <a:endParaRPr lang="en-US"/>
        </a:p>
      </dgm:t>
    </dgm:pt>
    <dgm:pt modelId="{1489C375-95A1-44C6-9A2C-6F2C76B92F09}" type="sibTrans" cxnId="{F3651935-FA1B-4ADF-B114-97C3A1D58716}">
      <dgm:prSet/>
      <dgm:spPr/>
      <dgm:t>
        <a:bodyPr/>
        <a:lstStyle/>
        <a:p>
          <a:endParaRPr lang="en-US"/>
        </a:p>
      </dgm:t>
    </dgm:pt>
    <dgm:pt modelId="{8944AEBC-79CD-45EC-8799-E60255C978DE}" type="pres">
      <dgm:prSet presAssocID="{6828B204-73D9-431A-A44C-05ED4EBB5462}" presName="Name0" presStyleCnt="0">
        <dgm:presLayoutVars>
          <dgm:dir/>
          <dgm:animLvl val="lvl"/>
          <dgm:resizeHandles val="exact"/>
        </dgm:presLayoutVars>
      </dgm:prSet>
      <dgm:spPr/>
    </dgm:pt>
    <dgm:pt modelId="{36049763-30CE-4B8C-852B-7E0434FDD22D}" type="pres">
      <dgm:prSet presAssocID="{81C07C2E-1D49-4A45-9EF8-5B9F05447235}" presName="boxAndChildren" presStyleCnt="0"/>
      <dgm:spPr/>
    </dgm:pt>
    <dgm:pt modelId="{617CA36E-7138-4FCA-81DF-C2163FDA087B}" type="pres">
      <dgm:prSet presAssocID="{81C07C2E-1D49-4A45-9EF8-5B9F05447235}" presName="parentTextBox" presStyleLbl="node1" presStyleIdx="0" presStyleCnt="4"/>
      <dgm:spPr/>
    </dgm:pt>
    <dgm:pt modelId="{FBDCCDC6-F16C-4048-B477-7EFED0CA4F40}" type="pres">
      <dgm:prSet presAssocID="{6CBE5153-0711-410D-BEF6-1034BCE224B3}" presName="sp" presStyleCnt="0"/>
      <dgm:spPr/>
    </dgm:pt>
    <dgm:pt modelId="{27CC88A5-B8A2-4A2C-9D28-62A0027A9A1D}" type="pres">
      <dgm:prSet presAssocID="{0A13C4E8-BCCA-4E42-A60F-23FC53FB825F}" presName="arrowAndChildren" presStyleCnt="0"/>
      <dgm:spPr/>
    </dgm:pt>
    <dgm:pt modelId="{F896F73F-592D-40BB-AA01-77B3FF5900B3}" type="pres">
      <dgm:prSet presAssocID="{0A13C4E8-BCCA-4E42-A60F-23FC53FB825F}" presName="parentTextArrow" presStyleLbl="node1" presStyleIdx="1" presStyleCnt="4"/>
      <dgm:spPr/>
    </dgm:pt>
    <dgm:pt modelId="{344CFE17-0084-47F6-98C1-297739AF32DC}" type="pres">
      <dgm:prSet presAssocID="{88CA8A0C-1741-4B42-BFE9-207AC770B0E3}" presName="sp" presStyleCnt="0"/>
      <dgm:spPr/>
    </dgm:pt>
    <dgm:pt modelId="{DD61E826-00A5-4E35-9796-F4EC0FBF4245}" type="pres">
      <dgm:prSet presAssocID="{5F1934E8-0050-43EE-A3FD-063241872260}" presName="arrowAndChildren" presStyleCnt="0"/>
      <dgm:spPr/>
    </dgm:pt>
    <dgm:pt modelId="{6D27119C-93CC-424E-9AA3-780435FD13A9}" type="pres">
      <dgm:prSet presAssocID="{5F1934E8-0050-43EE-A3FD-063241872260}" presName="parentTextArrow" presStyleLbl="node1" presStyleIdx="2" presStyleCnt="4"/>
      <dgm:spPr/>
    </dgm:pt>
    <dgm:pt modelId="{48615276-0E4E-4881-958A-08429042B7C7}" type="pres">
      <dgm:prSet presAssocID="{35B01EF3-B14E-4332-B93F-769C39A5D788}" presName="sp" presStyleCnt="0"/>
      <dgm:spPr/>
    </dgm:pt>
    <dgm:pt modelId="{628147AD-8094-4CCC-BCC4-25CDC10EBE33}" type="pres">
      <dgm:prSet presAssocID="{A1545591-892B-460A-B068-6A5667EF4989}" presName="arrowAndChildren" presStyleCnt="0"/>
      <dgm:spPr/>
    </dgm:pt>
    <dgm:pt modelId="{D0452360-9AB6-4A45-AE27-BFB25AA355F6}" type="pres">
      <dgm:prSet presAssocID="{A1545591-892B-460A-B068-6A5667EF4989}" presName="parentTextArrow" presStyleLbl="node1" presStyleIdx="3" presStyleCnt="4"/>
      <dgm:spPr/>
    </dgm:pt>
  </dgm:ptLst>
  <dgm:cxnLst>
    <dgm:cxn modelId="{56EF0051-CD36-4E66-BCD9-EC6132C84EC9}" srcId="{6828B204-73D9-431A-A44C-05ED4EBB5462}" destId="{A1545591-892B-460A-B068-6A5667EF4989}" srcOrd="0" destOrd="0" parTransId="{EDAB9C40-551B-4B3A-8A89-EBF20066EC3E}" sibTransId="{35B01EF3-B14E-4332-B93F-769C39A5D788}"/>
    <dgm:cxn modelId="{F3651935-FA1B-4ADF-B114-97C3A1D58716}" srcId="{6828B204-73D9-431A-A44C-05ED4EBB5462}" destId="{81C07C2E-1D49-4A45-9EF8-5B9F05447235}" srcOrd="3" destOrd="0" parTransId="{2E9EA672-A345-47C4-ABA4-0F8947FFC8FA}" sibTransId="{1489C375-95A1-44C6-9A2C-6F2C76B92F09}"/>
    <dgm:cxn modelId="{32E3697A-0EAC-4244-877F-B2A4996DE3BE}" srcId="{6828B204-73D9-431A-A44C-05ED4EBB5462}" destId="{0A13C4E8-BCCA-4E42-A60F-23FC53FB825F}" srcOrd="2" destOrd="0" parTransId="{D83B9D70-3359-488C-BCB3-1FEA27157863}" sibTransId="{6CBE5153-0711-410D-BEF6-1034BCE224B3}"/>
    <dgm:cxn modelId="{BFBB5DC2-466A-41F2-BBD7-09CFAB9600E2}" type="presOf" srcId="{0A13C4E8-BCCA-4E42-A60F-23FC53FB825F}" destId="{F896F73F-592D-40BB-AA01-77B3FF5900B3}" srcOrd="0" destOrd="0" presId="urn:microsoft.com/office/officeart/2005/8/layout/process4"/>
    <dgm:cxn modelId="{E45A73A3-B18F-428F-A657-827FE4BF6F46}" type="presOf" srcId="{A1545591-892B-460A-B068-6A5667EF4989}" destId="{D0452360-9AB6-4A45-AE27-BFB25AA355F6}" srcOrd="0" destOrd="0" presId="urn:microsoft.com/office/officeart/2005/8/layout/process4"/>
    <dgm:cxn modelId="{07A572D1-9956-48CF-8FB2-30F8B29D605E}" type="presOf" srcId="{5F1934E8-0050-43EE-A3FD-063241872260}" destId="{6D27119C-93CC-424E-9AA3-780435FD13A9}" srcOrd="0" destOrd="0" presId="urn:microsoft.com/office/officeart/2005/8/layout/process4"/>
    <dgm:cxn modelId="{23E2128A-B919-45AB-841B-1701C2146675}" type="presOf" srcId="{81C07C2E-1D49-4A45-9EF8-5B9F05447235}" destId="{617CA36E-7138-4FCA-81DF-C2163FDA087B}" srcOrd="0" destOrd="0" presId="urn:microsoft.com/office/officeart/2005/8/layout/process4"/>
    <dgm:cxn modelId="{44F2E296-60E4-4113-A8A1-1599DC2C6C13}" type="presOf" srcId="{6828B204-73D9-431A-A44C-05ED4EBB5462}" destId="{8944AEBC-79CD-45EC-8799-E60255C978DE}" srcOrd="0" destOrd="0" presId="urn:microsoft.com/office/officeart/2005/8/layout/process4"/>
    <dgm:cxn modelId="{5627E3E9-5B8F-4C60-B904-ACD966F9C24A}" srcId="{6828B204-73D9-431A-A44C-05ED4EBB5462}" destId="{5F1934E8-0050-43EE-A3FD-063241872260}" srcOrd="1" destOrd="0" parTransId="{2FE61670-AE5C-4C5A-B42B-4A6C2A3D8583}" sibTransId="{88CA8A0C-1741-4B42-BFE9-207AC770B0E3}"/>
    <dgm:cxn modelId="{A2DE3A3D-6DB2-4415-80FA-BAF1DE471B71}" type="presParOf" srcId="{8944AEBC-79CD-45EC-8799-E60255C978DE}" destId="{36049763-30CE-4B8C-852B-7E0434FDD22D}" srcOrd="0" destOrd="0" presId="urn:microsoft.com/office/officeart/2005/8/layout/process4"/>
    <dgm:cxn modelId="{46891A59-85C1-481D-BC26-224ECF493BBD}" type="presParOf" srcId="{36049763-30CE-4B8C-852B-7E0434FDD22D}" destId="{617CA36E-7138-4FCA-81DF-C2163FDA087B}" srcOrd="0" destOrd="0" presId="urn:microsoft.com/office/officeart/2005/8/layout/process4"/>
    <dgm:cxn modelId="{31F6D447-B0E6-43D3-A8FA-BC236587B504}" type="presParOf" srcId="{8944AEBC-79CD-45EC-8799-E60255C978DE}" destId="{FBDCCDC6-F16C-4048-B477-7EFED0CA4F40}" srcOrd="1" destOrd="0" presId="urn:microsoft.com/office/officeart/2005/8/layout/process4"/>
    <dgm:cxn modelId="{E457AD42-522C-415C-BA63-F9A500C1B9A0}" type="presParOf" srcId="{8944AEBC-79CD-45EC-8799-E60255C978DE}" destId="{27CC88A5-B8A2-4A2C-9D28-62A0027A9A1D}" srcOrd="2" destOrd="0" presId="urn:microsoft.com/office/officeart/2005/8/layout/process4"/>
    <dgm:cxn modelId="{09232370-DA9A-445B-8831-FF5E00C50D0D}" type="presParOf" srcId="{27CC88A5-B8A2-4A2C-9D28-62A0027A9A1D}" destId="{F896F73F-592D-40BB-AA01-77B3FF5900B3}" srcOrd="0" destOrd="0" presId="urn:microsoft.com/office/officeart/2005/8/layout/process4"/>
    <dgm:cxn modelId="{3C9EFF90-3389-48A1-AC08-B9A9E699BC44}" type="presParOf" srcId="{8944AEBC-79CD-45EC-8799-E60255C978DE}" destId="{344CFE17-0084-47F6-98C1-297739AF32DC}" srcOrd="3" destOrd="0" presId="urn:microsoft.com/office/officeart/2005/8/layout/process4"/>
    <dgm:cxn modelId="{575CD92F-C79F-40FA-8110-43FB88453527}" type="presParOf" srcId="{8944AEBC-79CD-45EC-8799-E60255C978DE}" destId="{DD61E826-00A5-4E35-9796-F4EC0FBF4245}" srcOrd="4" destOrd="0" presId="urn:microsoft.com/office/officeart/2005/8/layout/process4"/>
    <dgm:cxn modelId="{BF8D3C67-D675-4918-BB77-D2502B04B23C}" type="presParOf" srcId="{DD61E826-00A5-4E35-9796-F4EC0FBF4245}" destId="{6D27119C-93CC-424E-9AA3-780435FD13A9}" srcOrd="0" destOrd="0" presId="urn:microsoft.com/office/officeart/2005/8/layout/process4"/>
    <dgm:cxn modelId="{F13AE794-3531-43E3-BC11-2AE03980B5B9}" type="presParOf" srcId="{8944AEBC-79CD-45EC-8799-E60255C978DE}" destId="{48615276-0E4E-4881-958A-08429042B7C7}" srcOrd="5" destOrd="0" presId="urn:microsoft.com/office/officeart/2005/8/layout/process4"/>
    <dgm:cxn modelId="{4BB395E4-B067-450C-9ACB-58DEDF4656F6}" type="presParOf" srcId="{8944AEBC-79CD-45EC-8799-E60255C978DE}" destId="{628147AD-8094-4CCC-BCC4-25CDC10EBE33}" srcOrd="6" destOrd="0" presId="urn:microsoft.com/office/officeart/2005/8/layout/process4"/>
    <dgm:cxn modelId="{07BE79E8-0544-4E9D-914B-78122AFE1350}" type="presParOf" srcId="{628147AD-8094-4CCC-BCC4-25CDC10EBE33}" destId="{D0452360-9AB6-4A45-AE27-BFB25AA355F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3AC8F73-8B2E-4CD3-AD76-94DD9585663E}"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B1960F4D-991B-491C-9620-29FC6A67F804}">
      <dgm:prSet phldrT="[Text]"/>
      <dgm:spPr/>
      <dgm:t>
        <a:bodyPr/>
        <a:lstStyle/>
        <a:p>
          <a:r>
            <a:rPr lang="en-US" dirty="0"/>
            <a:t>Can’t Talk</a:t>
          </a:r>
        </a:p>
      </dgm:t>
    </dgm:pt>
    <dgm:pt modelId="{6A34579B-9C60-44B7-9325-8A8B4929442D}" type="parTrans" cxnId="{380A66A7-FC54-4429-B859-0A9156D9E775}">
      <dgm:prSet/>
      <dgm:spPr/>
      <dgm:t>
        <a:bodyPr/>
        <a:lstStyle/>
        <a:p>
          <a:endParaRPr lang="en-US"/>
        </a:p>
      </dgm:t>
    </dgm:pt>
    <dgm:pt modelId="{E73F1CA1-3CFB-46A5-AC77-97DCB95C52A9}" type="sibTrans" cxnId="{380A66A7-FC54-4429-B859-0A9156D9E775}">
      <dgm:prSet/>
      <dgm:spPr/>
      <dgm:t>
        <a:bodyPr/>
        <a:lstStyle/>
        <a:p>
          <a:endParaRPr lang="en-US"/>
        </a:p>
      </dgm:t>
    </dgm:pt>
    <dgm:pt modelId="{6C7562E2-A56F-4B17-B8E9-FCCE63BC0595}" type="pres">
      <dgm:prSet presAssocID="{B3AC8F73-8B2E-4CD3-AD76-94DD9585663E}" presName="Name0" presStyleCnt="0">
        <dgm:presLayoutVars>
          <dgm:dir/>
          <dgm:resizeHandles val="exact"/>
        </dgm:presLayoutVars>
      </dgm:prSet>
      <dgm:spPr/>
    </dgm:pt>
    <dgm:pt modelId="{EBA66FE3-BC05-4AE4-98C1-BB0E5011C4C4}" type="pres">
      <dgm:prSet presAssocID="{B1960F4D-991B-491C-9620-29FC6A67F804}" presName="composite" presStyleCnt="0"/>
      <dgm:spPr/>
    </dgm:pt>
    <dgm:pt modelId="{6730A717-7D04-4DFE-A2B2-B98D6098270C}" type="pres">
      <dgm:prSet presAssocID="{B1960F4D-991B-491C-9620-29FC6A67F804}" presName="rect1" presStyleLbl="bgImgPlace1" presStyleIdx="0" presStyleCnt="1" custScaleX="72647"/>
      <dgm:spPr>
        <a:blipFill rotWithShape="1">
          <a:blip xmlns:r="http://schemas.openxmlformats.org/officeDocument/2006/relationships" r:embed="rId1"/>
          <a:stretch>
            <a:fillRect/>
          </a:stretch>
        </a:blipFill>
      </dgm:spPr>
    </dgm:pt>
    <dgm:pt modelId="{B94AEE3C-DCC0-4DA7-BA80-3490E2312667}" type="pres">
      <dgm:prSet presAssocID="{B1960F4D-991B-491C-9620-29FC6A67F804}" presName="wedgeRectCallout1" presStyleLbl="node1" presStyleIdx="0" presStyleCnt="1">
        <dgm:presLayoutVars>
          <dgm:bulletEnabled val="1"/>
        </dgm:presLayoutVars>
      </dgm:prSet>
      <dgm:spPr/>
    </dgm:pt>
  </dgm:ptLst>
  <dgm:cxnLst>
    <dgm:cxn modelId="{0E21BDD7-9A6F-4F13-A1B0-C21A8780047F}" type="presOf" srcId="{B1960F4D-991B-491C-9620-29FC6A67F804}" destId="{B94AEE3C-DCC0-4DA7-BA80-3490E2312667}" srcOrd="0" destOrd="0" presId="urn:microsoft.com/office/officeart/2008/layout/BendingPictureCaptionList"/>
    <dgm:cxn modelId="{7B07048E-C7C5-44ED-A197-9E64C3214053}" type="presOf" srcId="{B3AC8F73-8B2E-4CD3-AD76-94DD9585663E}" destId="{6C7562E2-A56F-4B17-B8E9-FCCE63BC0595}" srcOrd="0" destOrd="0" presId="urn:microsoft.com/office/officeart/2008/layout/BendingPictureCaptionList"/>
    <dgm:cxn modelId="{380A66A7-FC54-4429-B859-0A9156D9E775}" srcId="{B3AC8F73-8B2E-4CD3-AD76-94DD9585663E}" destId="{B1960F4D-991B-491C-9620-29FC6A67F804}" srcOrd="0" destOrd="0" parTransId="{6A34579B-9C60-44B7-9325-8A8B4929442D}" sibTransId="{E73F1CA1-3CFB-46A5-AC77-97DCB95C52A9}"/>
    <dgm:cxn modelId="{51DE160C-4073-4A42-8FAD-3BFB0FDE7C0F}" type="presParOf" srcId="{6C7562E2-A56F-4B17-B8E9-FCCE63BC0595}" destId="{EBA66FE3-BC05-4AE4-98C1-BB0E5011C4C4}" srcOrd="0" destOrd="0" presId="urn:microsoft.com/office/officeart/2008/layout/BendingPictureCaptionList"/>
    <dgm:cxn modelId="{3D67AE7C-08A5-43E5-A4D3-E84A2E94F0E1}" type="presParOf" srcId="{EBA66FE3-BC05-4AE4-98C1-BB0E5011C4C4}" destId="{6730A717-7D04-4DFE-A2B2-B98D6098270C}" srcOrd="0" destOrd="0" presId="urn:microsoft.com/office/officeart/2008/layout/BendingPictureCaptionList"/>
    <dgm:cxn modelId="{DA24388A-1D70-410C-8008-E340FF4D8744}" type="presParOf" srcId="{EBA66FE3-BC05-4AE4-98C1-BB0E5011C4C4}" destId="{B94AEE3C-DCC0-4DA7-BA80-3490E2312667}" srcOrd="1" destOrd="0" presId="urn:microsoft.com/office/officeart/2008/layout/BendingPictureCaption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4B5576-09C0-4F48-9016-1C85401F7B7B}" type="doc">
      <dgm:prSet loTypeId="urn:microsoft.com/office/officeart/2005/8/layout/hProcess7" loCatId="list" qsTypeId="urn:microsoft.com/office/officeart/2005/8/quickstyle/simple3" qsCatId="simple" csTypeId="urn:microsoft.com/office/officeart/2005/8/colors/colorful1" csCatId="colorful"/>
      <dgm:spPr/>
      <dgm:t>
        <a:bodyPr/>
        <a:lstStyle/>
        <a:p>
          <a:endParaRPr lang="en-US"/>
        </a:p>
      </dgm:t>
    </dgm:pt>
    <dgm:pt modelId="{AA625783-74FA-410E-B82A-DEA5D3B78336}">
      <dgm:prSet/>
      <dgm:spPr/>
      <dgm:t>
        <a:bodyPr/>
        <a:lstStyle/>
        <a:p>
          <a:r>
            <a:rPr lang="en-US" b="1"/>
            <a:t>Today:</a:t>
          </a:r>
          <a:endParaRPr lang="en-US"/>
        </a:p>
      </dgm:t>
    </dgm:pt>
    <dgm:pt modelId="{6B17A307-CD43-460A-8DEF-10A4A447A3D2}" type="parTrans" cxnId="{BA5FB4EE-46F6-4B46-A9A6-6E15A5D9A95E}">
      <dgm:prSet/>
      <dgm:spPr/>
      <dgm:t>
        <a:bodyPr/>
        <a:lstStyle/>
        <a:p>
          <a:endParaRPr lang="en-US"/>
        </a:p>
      </dgm:t>
    </dgm:pt>
    <dgm:pt modelId="{9CC2F1D3-8503-45CA-9E3A-D9C9ED106782}" type="sibTrans" cxnId="{BA5FB4EE-46F6-4B46-A9A6-6E15A5D9A95E}">
      <dgm:prSet/>
      <dgm:spPr/>
      <dgm:t>
        <a:bodyPr/>
        <a:lstStyle/>
        <a:p>
          <a:endParaRPr lang="en-US"/>
        </a:p>
      </dgm:t>
    </dgm:pt>
    <dgm:pt modelId="{2BE18AF3-9947-4880-A00C-897BE1FA6039}">
      <dgm:prSet/>
      <dgm:spPr/>
      <dgm:t>
        <a:bodyPr/>
        <a:lstStyle/>
        <a:p>
          <a:r>
            <a:rPr lang="en-US" b="1"/>
            <a:t>Revelation 12:9 </a:t>
          </a:r>
          <a:r>
            <a:rPr lang="en-US"/>
            <a:t> And the great dragon was thrown down, the serpent of old who is called the devil and Satan, who </a:t>
          </a:r>
          <a:r>
            <a:rPr lang="en-US" b="1" u="sng"/>
            <a:t>deceives the whole world</a:t>
          </a:r>
          <a:r>
            <a:rPr lang="en-US"/>
            <a:t>; he was thrown down to the earth, and his angels were thrown down with him. </a:t>
          </a:r>
          <a:endParaRPr lang="en-US"/>
        </a:p>
      </dgm:t>
    </dgm:pt>
    <dgm:pt modelId="{4810FC35-0F1D-4BFC-8C99-949F3474D83E}" type="parTrans" cxnId="{0A28948B-DF3D-4131-89D2-52C897B85B54}">
      <dgm:prSet/>
      <dgm:spPr/>
      <dgm:t>
        <a:bodyPr/>
        <a:lstStyle/>
        <a:p>
          <a:endParaRPr lang="en-US"/>
        </a:p>
      </dgm:t>
    </dgm:pt>
    <dgm:pt modelId="{0408BEFA-5600-4A22-8E40-396C6B146786}" type="sibTrans" cxnId="{0A28948B-DF3D-4131-89D2-52C897B85B54}">
      <dgm:prSet/>
      <dgm:spPr/>
      <dgm:t>
        <a:bodyPr/>
        <a:lstStyle/>
        <a:p>
          <a:endParaRPr lang="en-US"/>
        </a:p>
      </dgm:t>
    </dgm:pt>
    <dgm:pt modelId="{58023118-45C7-45D6-BFF1-876DAD9DD4ED}">
      <dgm:prSet/>
      <dgm:spPr/>
      <dgm:t>
        <a:bodyPr/>
        <a:lstStyle/>
        <a:p>
          <a:r>
            <a:rPr lang="en-US"/>
            <a:t>The Future:</a:t>
          </a:r>
          <a:endParaRPr lang="en-US"/>
        </a:p>
      </dgm:t>
    </dgm:pt>
    <dgm:pt modelId="{7DB05677-B6FC-4A7C-836B-E3E5992A6F1F}" type="parTrans" cxnId="{ACED4AB4-668C-4B75-A102-9BE2A2691B6E}">
      <dgm:prSet/>
      <dgm:spPr/>
      <dgm:t>
        <a:bodyPr/>
        <a:lstStyle/>
        <a:p>
          <a:endParaRPr lang="en-US"/>
        </a:p>
      </dgm:t>
    </dgm:pt>
    <dgm:pt modelId="{45309DC3-46B6-4998-A620-E1978CCA1BA7}" type="sibTrans" cxnId="{ACED4AB4-668C-4B75-A102-9BE2A2691B6E}">
      <dgm:prSet/>
      <dgm:spPr/>
      <dgm:t>
        <a:bodyPr/>
        <a:lstStyle/>
        <a:p>
          <a:endParaRPr lang="en-US"/>
        </a:p>
      </dgm:t>
    </dgm:pt>
    <dgm:pt modelId="{4E298C4E-86E9-4DC9-B2CA-7F40B807DB15}">
      <dgm:prSet/>
      <dgm:spPr/>
      <dgm:t>
        <a:bodyPr/>
        <a:lstStyle/>
        <a:p>
          <a:r>
            <a:rPr lang="en-US" b="1" dirty="0"/>
            <a:t>Revelation 13:13-14 </a:t>
          </a:r>
          <a:r>
            <a:rPr lang="en-US" dirty="0"/>
            <a:t> He did astounding miracles, even making fire flash down to earth from the sky </a:t>
          </a:r>
          <a:r>
            <a:rPr lang="en-US" b="1" u="sng" dirty="0"/>
            <a:t>while everyone was watching</a:t>
          </a:r>
          <a:r>
            <a:rPr lang="en-US" dirty="0"/>
            <a:t>.  And with all the miracles he was allowed to perform on behalf of the first beast, he </a:t>
          </a:r>
          <a:r>
            <a:rPr lang="en-US" b="1" u="sng" dirty="0"/>
            <a:t>deceived all the people who belong to this world</a:t>
          </a:r>
          <a:r>
            <a:rPr lang="en-US" dirty="0"/>
            <a:t>…</a:t>
          </a:r>
        </a:p>
      </dgm:t>
    </dgm:pt>
    <dgm:pt modelId="{BE60B0E7-6240-453E-9E5E-A111EE021A76}" type="parTrans" cxnId="{63275433-6A74-497C-A473-C485B374B390}">
      <dgm:prSet/>
      <dgm:spPr/>
      <dgm:t>
        <a:bodyPr/>
        <a:lstStyle/>
        <a:p>
          <a:endParaRPr lang="en-US"/>
        </a:p>
      </dgm:t>
    </dgm:pt>
    <dgm:pt modelId="{52BE85AB-A59F-4818-9629-687D0D101098}" type="sibTrans" cxnId="{63275433-6A74-497C-A473-C485B374B390}">
      <dgm:prSet/>
      <dgm:spPr/>
      <dgm:t>
        <a:bodyPr/>
        <a:lstStyle/>
        <a:p>
          <a:endParaRPr lang="en-US"/>
        </a:p>
      </dgm:t>
    </dgm:pt>
    <dgm:pt modelId="{D891134D-9952-474F-9854-8440EC868A4F}" type="pres">
      <dgm:prSet presAssocID="{134B5576-09C0-4F48-9016-1C85401F7B7B}" presName="Name0" presStyleCnt="0">
        <dgm:presLayoutVars>
          <dgm:dir/>
          <dgm:animLvl val="lvl"/>
          <dgm:resizeHandles val="exact"/>
        </dgm:presLayoutVars>
      </dgm:prSet>
      <dgm:spPr/>
    </dgm:pt>
    <dgm:pt modelId="{4E9E5DE7-C31E-42C2-A756-41E0F5A69B49}" type="pres">
      <dgm:prSet presAssocID="{AA625783-74FA-410E-B82A-DEA5D3B78336}" presName="compositeNode" presStyleCnt="0">
        <dgm:presLayoutVars>
          <dgm:bulletEnabled val="1"/>
        </dgm:presLayoutVars>
      </dgm:prSet>
      <dgm:spPr/>
    </dgm:pt>
    <dgm:pt modelId="{7D1EA299-E774-4F5D-B9AB-DC20F3B7BF1E}" type="pres">
      <dgm:prSet presAssocID="{AA625783-74FA-410E-B82A-DEA5D3B78336}" presName="bgRect" presStyleLbl="node1" presStyleIdx="0" presStyleCnt="2"/>
      <dgm:spPr/>
    </dgm:pt>
    <dgm:pt modelId="{A8F493D6-997A-45FE-A5E8-365F7B6AA61F}" type="pres">
      <dgm:prSet presAssocID="{AA625783-74FA-410E-B82A-DEA5D3B78336}" presName="parentNode" presStyleLbl="node1" presStyleIdx="0" presStyleCnt="2">
        <dgm:presLayoutVars>
          <dgm:chMax val="0"/>
          <dgm:bulletEnabled val="1"/>
        </dgm:presLayoutVars>
      </dgm:prSet>
      <dgm:spPr/>
    </dgm:pt>
    <dgm:pt modelId="{C29F9ADD-DBB8-4FD5-9B56-5724523B1972}" type="pres">
      <dgm:prSet presAssocID="{AA625783-74FA-410E-B82A-DEA5D3B78336}" presName="childNode" presStyleLbl="node1" presStyleIdx="0" presStyleCnt="2">
        <dgm:presLayoutVars>
          <dgm:bulletEnabled val="1"/>
        </dgm:presLayoutVars>
      </dgm:prSet>
      <dgm:spPr/>
    </dgm:pt>
    <dgm:pt modelId="{78FD017B-DD23-4C71-A5E7-3F388992E393}" type="pres">
      <dgm:prSet presAssocID="{9CC2F1D3-8503-45CA-9E3A-D9C9ED106782}" presName="hSp" presStyleCnt="0"/>
      <dgm:spPr/>
    </dgm:pt>
    <dgm:pt modelId="{3F571AAB-472F-459B-B669-CAB61B97DF6C}" type="pres">
      <dgm:prSet presAssocID="{9CC2F1D3-8503-45CA-9E3A-D9C9ED106782}" presName="vProcSp" presStyleCnt="0"/>
      <dgm:spPr/>
    </dgm:pt>
    <dgm:pt modelId="{A6FCE296-5805-4FB2-BEB4-15376C3F6EA9}" type="pres">
      <dgm:prSet presAssocID="{9CC2F1D3-8503-45CA-9E3A-D9C9ED106782}" presName="vSp1" presStyleCnt="0"/>
      <dgm:spPr/>
    </dgm:pt>
    <dgm:pt modelId="{98BCE7FB-5B60-4AD8-AED7-60EC78C259B2}" type="pres">
      <dgm:prSet presAssocID="{9CC2F1D3-8503-45CA-9E3A-D9C9ED106782}" presName="simulatedConn" presStyleLbl="solidFgAcc1" presStyleIdx="0" presStyleCnt="1"/>
      <dgm:spPr/>
    </dgm:pt>
    <dgm:pt modelId="{743BFA19-F5BC-4B6B-99A5-1D58B9489C8D}" type="pres">
      <dgm:prSet presAssocID="{9CC2F1D3-8503-45CA-9E3A-D9C9ED106782}" presName="vSp2" presStyleCnt="0"/>
      <dgm:spPr/>
    </dgm:pt>
    <dgm:pt modelId="{FB6B6943-CA33-4924-B857-63A489A56783}" type="pres">
      <dgm:prSet presAssocID="{9CC2F1D3-8503-45CA-9E3A-D9C9ED106782}" presName="sibTrans" presStyleCnt="0"/>
      <dgm:spPr/>
    </dgm:pt>
    <dgm:pt modelId="{BCEC2BFA-8D1B-43D7-AD8B-045A4FFEE561}" type="pres">
      <dgm:prSet presAssocID="{58023118-45C7-45D6-BFF1-876DAD9DD4ED}" presName="compositeNode" presStyleCnt="0">
        <dgm:presLayoutVars>
          <dgm:bulletEnabled val="1"/>
        </dgm:presLayoutVars>
      </dgm:prSet>
      <dgm:spPr/>
    </dgm:pt>
    <dgm:pt modelId="{DECF61C6-8D5F-4951-91D3-D3DBF8FCAB8C}" type="pres">
      <dgm:prSet presAssocID="{58023118-45C7-45D6-BFF1-876DAD9DD4ED}" presName="bgRect" presStyleLbl="node1" presStyleIdx="1" presStyleCnt="2"/>
      <dgm:spPr/>
    </dgm:pt>
    <dgm:pt modelId="{59556E97-DE07-4C0D-A43C-89AE4973E7EB}" type="pres">
      <dgm:prSet presAssocID="{58023118-45C7-45D6-BFF1-876DAD9DD4ED}" presName="parentNode" presStyleLbl="node1" presStyleIdx="1" presStyleCnt="2">
        <dgm:presLayoutVars>
          <dgm:chMax val="0"/>
          <dgm:bulletEnabled val="1"/>
        </dgm:presLayoutVars>
      </dgm:prSet>
      <dgm:spPr/>
    </dgm:pt>
    <dgm:pt modelId="{C4395685-0E52-4365-BFB0-6069B5E61EB3}" type="pres">
      <dgm:prSet presAssocID="{58023118-45C7-45D6-BFF1-876DAD9DD4ED}" presName="childNode" presStyleLbl="node1" presStyleIdx="1" presStyleCnt="2">
        <dgm:presLayoutVars>
          <dgm:bulletEnabled val="1"/>
        </dgm:presLayoutVars>
      </dgm:prSet>
      <dgm:spPr/>
    </dgm:pt>
  </dgm:ptLst>
  <dgm:cxnLst>
    <dgm:cxn modelId="{42E6B397-6E5E-4A87-BBF6-338275BD6481}" type="presOf" srcId="{2BE18AF3-9947-4880-A00C-897BE1FA6039}" destId="{C29F9ADD-DBB8-4FD5-9B56-5724523B1972}" srcOrd="0" destOrd="0" presId="urn:microsoft.com/office/officeart/2005/8/layout/hProcess7"/>
    <dgm:cxn modelId="{63275433-6A74-497C-A473-C485B374B390}" srcId="{58023118-45C7-45D6-BFF1-876DAD9DD4ED}" destId="{4E298C4E-86E9-4DC9-B2CA-7F40B807DB15}" srcOrd="0" destOrd="0" parTransId="{BE60B0E7-6240-453E-9E5E-A111EE021A76}" sibTransId="{52BE85AB-A59F-4818-9629-687D0D101098}"/>
    <dgm:cxn modelId="{7B96867C-5239-48DF-9009-15159D81988B}" type="presOf" srcId="{58023118-45C7-45D6-BFF1-876DAD9DD4ED}" destId="{DECF61C6-8D5F-4951-91D3-D3DBF8FCAB8C}" srcOrd="0" destOrd="0" presId="urn:microsoft.com/office/officeart/2005/8/layout/hProcess7"/>
    <dgm:cxn modelId="{BA5FB4EE-46F6-4B46-A9A6-6E15A5D9A95E}" srcId="{134B5576-09C0-4F48-9016-1C85401F7B7B}" destId="{AA625783-74FA-410E-B82A-DEA5D3B78336}" srcOrd="0" destOrd="0" parTransId="{6B17A307-CD43-460A-8DEF-10A4A447A3D2}" sibTransId="{9CC2F1D3-8503-45CA-9E3A-D9C9ED106782}"/>
    <dgm:cxn modelId="{ACED4AB4-668C-4B75-A102-9BE2A2691B6E}" srcId="{134B5576-09C0-4F48-9016-1C85401F7B7B}" destId="{58023118-45C7-45D6-BFF1-876DAD9DD4ED}" srcOrd="1" destOrd="0" parTransId="{7DB05677-B6FC-4A7C-836B-E3E5992A6F1F}" sibTransId="{45309DC3-46B6-4998-A620-E1978CCA1BA7}"/>
    <dgm:cxn modelId="{ADA7793D-DBD5-4C8A-B270-64064B9DBF10}" type="presOf" srcId="{134B5576-09C0-4F48-9016-1C85401F7B7B}" destId="{D891134D-9952-474F-9854-8440EC868A4F}" srcOrd="0" destOrd="0" presId="urn:microsoft.com/office/officeart/2005/8/layout/hProcess7"/>
    <dgm:cxn modelId="{E8581682-E9CF-4334-9C87-1C5FEAB1D040}" type="presOf" srcId="{AA625783-74FA-410E-B82A-DEA5D3B78336}" destId="{7D1EA299-E774-4F5D-B9AB-DC20F3B7BF1E}" srcOrd="0" destOrd="0" presId="urn:microsoft.com/office/officeart/2005/8/layout/hProcess7"/>
    <dgm:cxn modelId="{0A28948B-DF3D-4131-89D2-52C897B85B54}" srcId="{AA625783-74FA-410E-B82A-DEA5D3B78336}" destId="{2BE18AF3-9947-4880-A00C-897BE1FA6039}" srcOrd="0" destOrd="0" parTransId="{4810FC35-0F1D-4BFC-8C99-949F3474D83E}" sibTransId="{0408BEFA-5600-4A22-8E40-396C6B146786}"/>
    <dgm:cxn modelId="{DA6F3C97-A040-4F7B-ADD9-99F7B0BC6AA2}" type="presOf" srcId="{58023118-45C7-45D6-BFF1-876DAD9DD4ED}" destId="{59556E97-DE07-4C0D-A43C-89AE4973E7EB}" srcOrd="1" destOrd="0" presId="urn:microsoft.com/office/officeart/2005/8/layout/hProcess7"/>
    <dgm:cxn modelId="{ED44037F-1B72-4BD3-94DA-5C8A3D4EDDBB}" type="presOf" srcId="{AA625783-74FA-410E-B82A-DEA5D3B78336}" destId="{A8F493D6-997A-45FE-A5E8-365F7B6AA61F}" srcOrd="1" destOrd="0" presId="urn:microsoft.com/office/officeart/2005/8/layout/hProcess7"/>
    <dgm:cxn modelId="{EDA3E04B-E919-44BF-9E99-7519D0CE2F38}" type="presOf" srcId="{4E298C4E-86E9-4DC9-B2CA-7F40B807DB15}" destId="{C4395685-0E52-4365-BFB0-6069B5E61EB3}" srcOrd="0" destOrd="0" presId="urn:microsoft.com/office/officeart/2005/8/layout/hProcess7"/>
    <dgm:cxn modelId="{DECD793D-FA53-491C-8F7A-C8A75228FB3E}" type="presParOf" srcId="{D891134D-9952-474F-9854-8440EC868A4F}" destId="{4E9E5DE7-C31E-42C2-A756-41E0F5A69B49}" srcOrd="0" destOrd="0" presId="urn:microsoft.com/office/officeart/2005/8/layout/hProcess7"/>
    <dgm:cxn modelId="{4D171B98-3BCB-4976-B13C-19A8EB99FA55}" type="presParOf" srcId="{4E9E5DE7-C31E-42C2-A756-41E0F5A69B49}" destId="{7D1EA299-E774-4F5D-B9AB-DC20F3B7BF1E}" srcOrd="0" destOrd="0" presId="urn:microsoft.com/office/officeart/2005/8/layout/hProcess7"/>
    <dgm:cxn modelId="{821B4A39-458F-4037-AFE4-69B696738ED2}" type="presParOf" srcId="{4E9E5DE7-C31E-42C2-A756-41E0F5A69B49}" destId="{A8F493D6-997A-45FE-A5E8-365F7B6AA61F}" srcOrd="1" destOrd="0" presId="urn:microsoft.com/office/officeart/2005/8/layout/hProcess7"/>
    <dgm:cxn modelId="{D1DF771F-7A14-4E72-BFC6-BB8627555A4A}" type="presParOf" srcId="{4E9E5DE7-C31E-42C2-A756-41E0F5A69B49}" destId="{C29F9ADD-DBB8-4FD5-9B56-5724523B1972}" srcOrd="2" destOrd="0" presId="urn:microsoft.com/office/officeart/2005/8/layout/hProcess7"/>
    <dgm:cxn modelId="{793B52E2-4C3C-4AAD-BE69-DE94C1F422B7}" type="presParOf" srcId="{D891134D-9952-474F-9854-8440EC868A4F}" destId="{78FD017B-DD23-4C71-A5E7-3F388992E393}" srcOrd="1" destOrd="0" presId="urn:microsoft.com/office/officeart/2005/8/layout/hProcess7"/>
    <dgm:cxn modelId="{22D42784-3F2A-4ACF-94D9-0B60E932B80C}" type="presParOf" srcId="{D891134D-9952-474F-9854-8440EC868A4F}" destId="{3F571AAB-472F-459B-B669-CAB61B97DF6C}" srcOrd="2" destOrd="0" presId="urn:microsoft.com/office/officeart/2005/8/layout/hProcess7"/>
    <dgm:cxn modelId="{66A23B94-898D-4698-9C52-2814CF43E99C}" type="presParOf" srcId="{3F571AAB-472F-459B-B669-CAB61B97DF6C}" destId="{A6FCE296-5805-4FB2-BEB4-15376C3F6EA9}" srcOrd="0" destOrd="0" presId="urn:microsoft.com/office/officeart/2005/8/layout/hProcess7"/>
    <dgm:cxn modelId="{5BC48C0C-207D-4CF3-8722-5A3F15BDB6A4}" type="presParOf" srcId="{3F571AAB-472F-459B-B669-CAB61B97DF6C}" destId="{98BCE7FB-5B60-4AD8-AED7-60EC78C259B2}" srcOrd="1" destOrd="0" presId="urn:microsoft.com/office/officeart/2005/8/layout/hProcess7"/>
    <dgm:cxn modelId="{886E6DA2-4CE2-4CD6-8B6D-958C81F02F1A}" type="presParOf" srcId="{3F571AAB-472F-459B-B669-CAB61B97DF6C}" destId="{743BFA19-F5BC-4B6B-99A5-1D58B9489C8D}" srcOrd="2" destOrd="0" presId="urn:microsoft.com/office/officeart/2005/8/layout/hProcess7"/>
    <dgm:cxn modelId="{BEF7B037-8D2F-4251-BCF6-7A85AB526F8E}" type="presParOf" srcId="{D891134D-9952-474F-9854-8440EC868A4F}" destId="{FB6B6943-CA33-4924-B857-63A489A56783}" srcOrd="3" destOrd="0" presId="urn:microsoft.com/office/officeart/2005/8/layout/hProcess7"/>
    <dgm:cxn modelId="{F9989194-7524-467A-922E-243CAFA67EF4}" type="presParOf" srcId="{D891134D-9952-474F-9854-8440EC868A4F}" destId="{BCEC2BFA-8D1B-43D7-AD8B-045A4FFEE561}" srcOrd="4" destOrd="0" presId="urn:microsoft.com/office/officeart/2005/8/layout/hProcess7"/>
    <dgm:cxn modelId="{14FB9F1C-92D8-4A7E-90D5-5364599FF96D}" type="presParOf" srcId="{BCEC2BFA-8D1B-43D7-AD8B-045A4FFEE561}" destId="{DECF61C6-8D5F-4951-91D3-D3DBF8FCAB8C}" srcOrd="0" destOrd="0" presId="urn:microsoft.com/office/officeart/2005/8/layout/hProcess7"/>
    <dgm:cxn modelId="{65064D9F-5AB6-470E-A239-8672322BD0DD}" type="presParOf" srcId="{BCEC2BFA-8D1B-43D7-AD8B-045A4FFEE561}" destId="{59556E97-DE07-4C0D-A43C-89AE4973E7EB}" srcOrd="1" destOrd="0" presId="urn:microsoft.com/office/officeart/2005/8/layout/hProcess7"/>
    <dgm:cxn modelId="{3E5BFF19-E593-47A5-96CF-7AF1C42287C9}" type="presParOf" srcId="{BCEC2BFA-8D1B-43D7-AD8B-045A4FFEE561}" destId="{C4395685-0E52-4365-BFB0-6069B5E61EB3}"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53F5C2-6513-4C7F-A381-3F2DA98D1669}"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A845F3FC-AAE2-47C9-8A60-C9B06FEB4907}">
      <dgm:prSet/>
      <dgm:spPr/>
      <dgm:t>
        <a:bodyPr/>
        <a:lstStyle/>
        <a:p>
          <a:r>
            <a:rPr lang="en-US"/>
            <a:t>Lower rates of recall </a:t>
          </a:r>
          <a:endParaRPr lang="en-US"/>
        </a:p>
      </dgm:t>
    </dgm:pt>
    <dgm:pt modelId="{B771209C-0F09-4B90-A227-2526D4E29803}" type="parTrans" cxnId="{C5CFEFFB-EA18-4CE8-9C78-F71F2C3BD122}">
      <dgm:prSet/>
      <dgm:spPr/>
      <dgm:t>
        <a:bodyPr/>
        <a:lstStyle/>
        <a:p>
          <a:endParaRPr lang="en-US"/>
        </a:p>
      </dgm:t>
    </dgm:pt>
    <dgm:pt modelId="{B9DA2C53-3E57-4D4B-8D9D-3CF503291F37}" type="sibTrans" cxnId="{C5CFEFFB-EA18-4CE8-9C78-F71F2C3BD122}">
      <dgm:prSet/>
      <dgm:spPr/>
      <dgm:t>
        <a:bodyPr/>
        <a:lstStyle/>
        <a:p>
          <a:endParaRPr lang="en-US"/>
        </a:p>
      </dgm:t>
    </dgm:pt>
    <dgm:pt modelId="{0B9CE9E3-545C-4769-916B-69532C5CB4DA}">
      <dgm:prSet/>
      <dgm:spPr/>
      <dgm:t>
        <a:bodyPr/>
        <a:lstStyle/>
        <a:p>
          <a:r>
            <a:rPr lang="en-US"/>
            <a:t>Cognitive (critical) thinking</a:t>
          </a:r>
          <a:endParaRPr lang="en-US"/>
        </a:p>
      </dgm:t>
    </dgm:pt>
    <dgm:pt modelId="{527745E4-B4D5-4738-9BA9-CD1086D63054}" type="parTrans" cxnId="{EC6610E2-4D0C-43F0-9204-8010E9A4FD6B}">
      <dgm:prSet/>
      <dgm:spPr/>
      <dgm:t>
        <a:bodyPr/>
        <a:lstStyle/>
        <a:p>
          <a:endParaRPr lang="en-US"/>
        </a:p>
      </dgm:t>
    </dgm:pt>
    <dgm:pt modelId="{1A696156-701C-48DD-B9DF-377A076C9810}" type="sibTrans" cxnId="{EC6610E2-4D0C-43F0-9204-8010E9A4FD6B}">
      <dgm:prSet/>
      <dgm:spPr/>
      <dgm:t>
        <a:bodyPr/>
        <a:lstStyle/>
        <a:p>
          <a:endParaRPr lang="en-US"/>
        </a:p>
      </dgm:t>
    </dgm:pt>
    <dgm:pt modelId="{7EB39457-22D2-4B3C-93C3-3414CD9D0788}">
      <dgm:prSet/>
      <dgm:spPr/>
      <dgm:t>
        <a:bodyPr/>
        <a:lstStyle/>
        <a:p>
          <a:r>
            <a:rPr lang="en-US"/>
            <a:t>Adolescent brain development</a:t>
          </a:r>
          <a:endParaRPr lang="en-US"/>
        </a:p>
      </dgm:t>
    </dgm:pt>
    <dgm:pt modelId="{E8948A7E-6CDE-468E-A4F3-29B317FB26FA}" type="parTrans" cxnId="{7F7419B8-B699-4CFB-8AD1-67A605D136AC}">
      <dgm:prSet/>
      <dgm:spPr/>
      <dgm:t>
        <a:bodyPr/>
        <a:lstStyle/>
        <a:p>
          <a:endParaRPr lang="en-US"/>
        </a:p>
      </dgm:t>
    </dgm:pt>
    <dgm:pt modelId="{70863964-C850-4475-9C4A-63534394C28C}" type="sibTrans" cxnId="{7F7419B8-B699-4CFB-8AD1-67A605D136AC}">
      <dgm:prSet/>
      <dgm:spPr/>
      <dgm:t>
        <a:bodyPr/>
        <a:lstStyle/>
        <a:p>
          <a:endParaRPr lang="en-US"/>
        </a:p>
      </dgm:t>
    </dgm:pt>
    <dgm:pt modelId="{D23A89FA-8FE7-4669-A196-AE2FB11AB467}">
      <dgm:prSet/>
      <dgm:spPr/>
      <dgm:t>
        <a:bodyPr/>
        <a:lstStyle/>
        <a:p>
          <a:r>
            <a:rPr lang="en-US"/>
            <a:t>Interrelationships</a:t>
          </a:r>
          <a:endParaRPr lang="en-US"/>
        </a:p>
      </dgm:t>
    </dgm:pt>
    <dgm:pt modelId="{A49C2366-F142-46FB-BF78-A4E0AF6404D6}" type="parTrans" cxnId="{58A6F38E-4A0F-4565-A68F-73A26C281E39}">
      <dgm:prSet/>
      <dgm:spPr/>
      <dgm:t>
        <a:bodyPr/>
        <a:lstStyle/>
        <a:p>
          <a:endParaRPr lang="en-US"/>
        </a:p>
      </dgm:t>
    </dgm:pt>
    <dgm:pt modelId="{F3308A97-5F80-4C48-AEDB-91A308A0BF1E}" type="sibTrans" cxnId="{58A6F38E-4A0F-4565-A68F-73A26C281E39}">
      <dgm:prSet/>
      <dgm:spPr/>
      <dgm:t>
        <a:bodyPr/>
        <a:lstStyle/>
        <a:p>
          <a:endParaRPr lang="en-US"/>
        </a:p>
      </dgm:t>
    </dgm:pt>
    <dgm:pt modelId="{310470F6-8771-4510-9981-D62A6DE9C49C}">
      <dgm:prSet/>
      <dgm:spPr/>
      <dgm:t>
        <a:bodyPr/>
        <a:lstStyle/>
        <a:p>
          <a:r>
            <a:rPr lang="en-US"/>
            <a:t>Depression, Anxiety, Mood Swings</a:t>
          </a:r>
          <a:endParaRPr lang="en-US"/>
        </a:p>
      </dgm:t>
    </dgm:pt>
    <dgm:pt modelId="{6EC3DFF0-4767-4841-A6DE-0B94E9D877A3}" type="parTrans" cxnId="{78050116-1104-4EB3-B69A-04C0B9B53776}">
      <dgm:prSet/>
      <dgm:spPr/>
      <dgm:t>
        <a:bodyPr/>
        <a:lstStyle/>
        <a:p>
          <a:endParaRPr lang="en-US"/>
        </a:p>
      </dgm:t>
    </dgm:pt>
    <dgm:pt modelId="{DCA1C1E2-52D6-4504-94D6-1DD74F484D59}" type="sibTrans" cxnId="{78050116-1104-4EB3-B69A-04C0B9B53776}">
      <dgm:prSet/>
      <dgm:spPr/>
      <dgm:t>
        <a:bodyPr/>
        <a:lstStyle/>
        <a:p>
          <a:endParaRPr lang="en-US"/>
        </a:p>
      </dgm:t>
    </dgm:pt>
    <dgm:pt modelId="{AB69C809-B6B6-4FEE-A1EC-6B58E1566340}" type="pres">
      <dgm:prSet presAssocID="{2853F5C2-6513-4C7F-A381-3F2DA98D1669}" presName="Name0" presStyleCnt="0">
        <dgm:presLayoutVars>
          <dgm:dir/>
          <dgm:resizeHandles val="exact"/>
        </dgm:presLayoutVars>
      </dgm:prSet>
      <dgm:spPr/>
    </dgm:pt>
    <dgm:pt modelId="{FB9BF7E7-769A-41B1-BD1E-592BF3BF0DB7}" type="pres">
      <dgm:prSet presAssocID="{A845F3FC-AAE2-47C9-8A60-C9B06FEB4907}" presName="node" presStyleLbl="node1" presStyleIdx="0" presStyleCnt="5">
        <dgm:presLayoutVars>
          <dgm:bulletEnabled val="1"/>
        </dgm:presLayoutVars>
      </dgm:prSet>
      <dgm:spPr/>
    </dgm:pt>
    <dgm:pt modelId="{CF496E1C-A614-4C18-842E-920BA421115C}" type="pres">
      <dgm:prSet presAssocID="{B9DA2C53-3E57-4D4B-8D9D-3CF503291F37}" presName="sibTrans" presStyleLbl="sibTrans2D1" presStyleIdx="0" presStyleCnt="4"/>
      <dgm:spPr/>
    </dgm:pt>
    <dgm:pt modelId="{6A094EC2-0B93-4134-894B-43D73D43A346}" type="pres">
      <dgm:prSet presAssocID="{B9DA2C53-3E57-4D4B-8D9D-3CF503291F37}" presName="connectorText" presStyleLbl="sibTrans2D1" presStyleIdx="0" presStyleCnt="4"/>
      <dgm:spPr/>
    </dgm:pt>
    <dgm:pt modelId="{255613CC-2455-41CC-BDC5-E9CC35FF37E6}" type="pres">
      <dgm:prSet presAssocID="{0B9CE9E3-545C-4769-916B-69532C5CB4DA}" presName="node" presStyleLbl="node1" presStyleIdx="1" presStyleCnt="5">
        <dgm:presLayoutVars>
          <dgm:bulletEnabled val="1"/>
        </dgm:presLayoutVars>
      </dgm:prSet>
      <dgm:spPr/>
    </dgm:pt>
    <dgm:pt modelId="{0734276A-511D-4595-B818-016B9F4C3CFD}" type="pres">
      <dgm:prSet presAssocID="{1A696156-701C-48DD-B9DF-377A076C9810}" presName="sibTrans" presStyleLbl="sibTrans2D1" presStyleIdx="1" presStyleCnt="4"/>
      <dgm:spPr/>
    </dgm:pt>
    <dgm:pt modelId="{5090E6EA-020C-49E8-9696-C6C40AB25305}" type="pres">
      <dgm:prSet presAssocID="{1A696156-701C-48DD-B9DF-377A076C9810}" presName="connectorText" presStyleLbl="sibTrans2D1" presStyleIdx="1" presStyleCnt="4"/>
      <dgm:spPr/>
    </dgm:pt>
    <dgm:pt modelId="{C09D29CE-15E4-4047-8054-59BD76C5B73D}" type="pres">
      <dgm:prSet presAssocID="{7EB39457-22D2-4B3C-93C3-3414CD9D0788}" presName="node" presStyleLbl="node1" presStyleIdx="2" presStyleCnt="5">
        <dgm:presLayoutVars>
          <dgm:bulletEnabled val="1"/>
        </dgm:presLayoutVars>
      </dgm:prSet>
      <dgm:spPr/>
    </dgm:pt>
    <dgm:pt modelId="{BDEF6C9E-1BE7-4237-8487-38E55296BA35}" type="pres">
      <dgm:prSet presAssocID="{70863964-C850-4475-9C4A-63534394C28C}" presName="sibTrans" presStyleLbl="sibTrans2D1" presStyleIdx="2" presStyleCnt="4"/>
      <dgm:spPr/>
    </dgm:pt>
    <dgm:pt modelId="{B70CA5DC-69BF-421B-8C2B-10E4AD0581D3}" type="pres">
      <dgm:prSet presAssocID="{70863964-C850-4475-9C4A-63534394C28C}" presName="connectorText" presStyleLbl="sibTrans2D1" presStyleIdx="2" presStyleCnt="4"/>
      <dgm:spPr/>
    </dgm:pt>
    <dgm:pt modelId="{61C0A6E5-7289-48B3-BE13-2AFEECC04E71}" type="pres">
      <dgm:prSet presAssocID="{D23A89FA-8FE7-4669-A196-AE2FB11AB467}" presName="node" presStyleLbl="node1" presStyleIdx="3" presStyleCnt="5">
        <dgm:presLayoutVars>
          <dgm:bulletEnabled val="1"/>
        </dgm:presLayoutVars>
      </dgm:prSet>
      <dgm:spPr/>
    </dgm:pt>
    <dgm:pt modelId="{953FAA56-07A4-4C47-838A-7565328C48B9}" type="pres">
      <dgm:prSet presAssocID="{F3308A97-5F80-4C48-AEDB-91A308A0BF1E}" presName="sibTrans" presStyleLbl="sibTrans2D1" presStyleIdx="3" presStyleCnt="4"/>
      <dgm:spPr/>
    </dgm:pt>
    <dgm:pt modelId="{017FD569-A566-4B88-9B39-D840E7AF0AC7}" type="pres">
      <dgm:prSet presAssocID="{F3308A97-5F80-4C48-AEDB-91A308A0BF1E}" presName="connectorText" presStyleLbl="sibTrans2D1" presStyleIdx="3" presStyleCnt="4"/>
      <dgm:spPr/>
    </dgm:pt>
    <dgm:pt modelId="{2B4E888F-46FF-407A-A305-84C5EB8B3428}" type="pres">
      <dgm:prSet presAssocID="{310470F6-8771-4510-9981-D62A6DE9C49C}" presName="node" presStyleLbl="node1" presStyleIdx="4" presStyleCnt="5">
        <dgm:presLayoutVars>
          <dgm:bulletEnabled val="1"/>
        </dgm:presLayoutVars>
      </dgm:prSet>
      <dgm:spPr/>
    </dgm:pt>
  </dgm:ptLst>
  <dgm:cxnLst>
    <dgm:cxn modelId="{235A2B31-8888-41FB-870E-E3EC6BB3AFDE}" type="presOf" srcId="{1A696156-701C-48DD-B9DF-377A076C9810}" destId="{5090E6EA-020C-49E8-9696-C6C40AB25305}" srcOrd="1" destOrd="0" presId="urn:microsoft.com/office/officeart/2005/8/layout/process1"/>
    <dgm:cxn modelId="{3B16B40D-2A32-42B4-957D-A423AEC45331}" type="presOf" srcId="{70863964-C850-4475-9C4A-63534394C28C}" destId="{B70CA5DC-69BF-421B-8C2B-10E4AD0581D3}" srcOrd="1" destOrd="0" presId="urn:microsoft.com/office/officeart/2005/8/layout/process1"/>
    <dgm:cxn modelId="{58A6F38E-4A0F-4565-A68F-73A26C281E39}" srcId="{2853F5C2-6513-4C7F-A381-3F2DA98D1669}" destId="{D23A89FA-8FE7-4669-A196-AE2FB11AB467}" srcOrd="3" destOrd="0" parTransId="{A49C2366-F142-46FB-BF78-A4E0AF6404D6}" sibTransId="{F3308A97-5F80-4C48-AEDB-91A308A0BF1E}"/>
    <dgm:cxn modelId="{EC6610E2-4D0C-43F0-9204-8010E9A4FD6B}" srcId="{2853F5C2-6513-4C7F-A381-3F2DA98D1669}" destId="{0B9CE9E3-545C-4769-916B-69532C5CB4DA}" srcOrd="1" destOrd="0" parTransId="{527745E4-B4D5-4738-9BA9-CD1086D63054}" sibTransId="{1A696156-701C-48DD-B9DF-377A076C9810}"/>
    <dgm:cxn modelId="{290BB0A7-A803-44C5-999E-7592066FC8B2}" type="presOf" srcId="{70863964-C850-4475-9C4A-63534394C28C}" destId="{BDEF6C9E-1BE7-4237-8487-38E55296BA35}" srcOrd="0" destOrd="0" presId="urn:microsoft.com/office/officeart/2005/8/layout/process1"/>
    <dgm:cxn modelId="{5BF48ACE-3357-411D-A417-459D740143A7}" type="presOf" srcId="{A845F3FC-AAE2-47C9-8A60-C9B06FEB4907}" destId="{FB9BF7E7-769A-41B1-BD1E-592BF3BF0DB7}" srcOrd="0" destOrd="0" presId="urn:microsoft.com/office/officeart/2005/8/layout/process1"/>
    <dgm:cxn modelId="{88FA2B09-916B-4C27-A2E7-F75FB4E096E0}" type="presOf" srcId="{2853F5C2-6513-4C7F-A381-3F2DA98D1669}" destId="{AB69C809-B6B6-4FEE-A1EC-6B58E1566340}" srcOrd="0" destOrd="0" presId="urn:microsoft.com/office/officeart/2005/8/layout/process1"/>
    <dgm:cxn modelId="{8B88F726-AF67-441C-9CDC-BCD9FA864C4C}" type="presOf" srcId="{B9DA2C53-3E57-4D4B-8D9D-3CF503291F37}" destId="{CF496E1C-A614-4C18-842E-920BA421115C}" srcOrd="0" destOrd="0" presId="urn:microsoft.com/office/officeart/2005/8/layout/process1"/>
    <dgm:cxn modelId="{7313D042-1495-4395-87E8-166CDCA530DD}" type="presOf" srcId="{1A696156-701C-48DD-B9DF-377A076C9810}" destId="{0734276A-511D-4595-B818-016B9F4C3CFD}" srcOrd="0" destOrd="0" presId="urn:microsoft.com/office/officeart/2005/8/layout/process1"/>
    <dgm:cxn modelId="{C2009BEE-6C69-4AE0-AC34-A281B80A71C2}" type="presOf" srcId="{B9DA2C53-3E57-4D4B-8D9D-3CF503291F37}" destId="{6A094EC2-0B93-4134-894B-43D73D43A346}" srcOrd="1" destOrd="0" presId="urn:microsoft.com/office/officeart/2005/8/layout/process1"/>
    <dgm:cxn modelId="{C7771407-9912-4789-A5FA-1E97FC65DBC6}" type="presOf" srcId="{F3308A97-5F80-4C48-AEDB-91A308A0BF1E}" destId="{017FD569-A566-4B88-9B39-D840E7AF0AC7}" srcOrd="1" destOrd="0" presId="urn:microsoft.com/office/officeart/2005/8/layout/process1"/>
    <dgm:cxn modelId="{7F7419B8-B699-4CFB-8AD1-67A605D136AC}" srcId="{2853F5C2-6513-4C7F-A381-3F2DA98D1669}" destId="{7EB39457-22D2-4B3C-93C3-3414CD9D0788}" srcOrd="2" destOrd="0" parTransId="{E8948A7E-6CDE-468E-A4F3-29B317FB26FA}" sibTransId="{70863964-C850-4475-9C4A-63534394C28C}"/>
    <dgm:cxn modelId="{C5CFEFFB-EA18-4CE8-9C78-F71F2C3BD122}" srcId="{2853F5C2-6513-4C7F-A381-3F2DA98D1669}" destId="{A845F3FC-AAE2-47C9-8A60-C9B06FEB4907}" srcOrd="0" destOrd="0" parTransId="{B771209C-0F09-4B90-A227-2526D4E29803}" sibTransId="{B9DA2C53-3E57-4D4B-8D9D-3CF503291F37}"/>
    <dgm:cxn modelId="{7FD91902-3AC7-46C6-ABCC-F4B7AD58B5E6}" type="presOf" srcId="{0B9CE9E3-545C-4769-916B-69532C5CB4DA}" destId="{255613CC-2455-41CC-BDC5-E9CC35FF37E6}" srcOrd="0" destOrd="0" presId="urn:microsoft.com/office/officeart/2005/8/layout/process1"/>
    <dgm:cxn modelId="{C17851B0-A143-4A20-8D15-A482615496F0}" type="presOf" srcId="{310470F6-8771-4510-9981-D62A6DE9C49C}" destId="{2B4E888F-46FF-407A-A305-84C5EB8B3428}" srcOrd="0" destOrd="0" presId="urn:microsoft.com/office/officeart/2005/8/layout/process1"/>
    <dgm:cxn modelId="{78050116-1104-4EB3-B69A-04C0B9B53776}" srcId="{2853F5C2-6513-4C7F-A381-3F2DA98D1669}" destId="{310470F6-8771-4510-9981-D62A6DE9C49C}" srcOrd="4" destOrd="0" parTransId="{6EC3DFF0-4767-4841-A6DE-0B94E9D877A3}" sibTransId="{DCA1C1E2-52D6-4504-94D6-1DD74F484D59}"/>
    <dgm:cxn modelId="{2725EC74-5202-439E-A9C6-9155F6975DE8}" type="presOf" srcId="{7EB39457-22D2-4B3C-93C3-3414CD9D0788}" destId="{C09D29CE-15E4-4047-8054-59BD76C5B73D}" srcOrd="0" destOrd="0" presId="urn:microsoft.com/office/officeart/2005/8/layout/process1"/>
    <dgm:cxn modelId="{3B417B19-87BB-4E90-989A-15299CEF31C4}" type="presOf" srcId="{D23A89FA-8FE7-4669-A196-AE2FB11AB467}" destId="{61C0A6E5-7289-48B3-BE13-2AFEECC04E71}" srcOrd="0" destOrd="0" presId="urn:microsoft.com/office/officeart/2005/8/layout/process1"/>
    <dgm:cxn modelId="{452700B2-0C10-4D69-8B1B-25E8C4F218FE}" type="presOf" srcId="{F3308A97-5F80-4C48-AEDB-91A308A0BF1E}" destId="{953FAA56-07A4-4C47-838A-7565328C48B9}" srcOrd="0" destOrd="0" presId="urn:microsoft.com/office/officeart/2005/8/layout/process1"/>
    <dgm:cxn modelId="{42537D35-45B2-443B-BFBD-4D0FBA2CED51}" type="presParOf" srcId="{AB69C809-B6B6-4FEE-A1EC-6B58E1566340}" destId="{FB9BF7E7-769A-41B1-BD1E-592BF3BF0DB7}" srcOrd="0" destOrd="0" presId="urn:microsoft.com/office/officeart/2005/8/layout/process1"/>
    <dgm:cxn modelId="{1CDD0C6B-0FD0-4F07-83F2-678ED43D8E57}" type="presParOf" srcId="{AB69C809-B6B6-4FEE-A1EC-6B58E1566340}" destId="{CF496E1C-A614-4C18-842E-920BA421115C}" srcOrd="1" destOrd="0" presId="urn:microsoft.com/office/officeart/2005/8/layout/process1"/>
    <dgm:cxn modelId="{E59AD5E6-E7B5-47DB-BE6D-73C741FD6EF5}" type="presParOf" srcId="{CF496E1C-A614-4C18-842E-920BA421115C}" destId="{6A094EC2-0B93-4134-894B-43D73D43A346}" srcOrd="0" destOrd="0" presId="urn:microsoft.com/office/officeart/2005/8/layout/process1"/>
    <dgm:cxn modelId="{0E9C6020-993A-4A49-BC11-0754AE982642}" type="presParOf" srcId="{AB69C809-B6B6-4FEE-A1EC-6B58E1566340}" destId="{255613CC-2455-41CC-BDC5-E9CC35FF37E6}" srcOrd="2" destOrd="0" presId="urn:microsoft.com/office/officeart/2005/8/layout/process1"/>
    <dgm:cxn modelId="{5BFAB4B4-04C3-48D1-A273-F3A46CD9B906}" type="presParOf" srcId="{AB69C809-B6B6-4FEE-A1EC-6B58E1566340}" destId="{0734276A-511D-4595-B818-016B9F4C3CFD}" srcOrd="3" destOrd="0" presId="urn:microsoft.com/office/officeart/2005/8/layout/process1"/>
    <dgm:cxn modelId="{825E09F4-34B5-44D5-8D93-8E1D8693C226}" type="presParOf" srcId="{0734276A-511D-4595-B818-016B9F4C3CFD}" destId="{5090E6EA-020C-49E8-9696-C6C40AB25305}" srcOrd="0" destOrd="0" presId="urn:microsoft.com/office/officeart/2005/8/layout/process1"/>
    <dgm:cxn modelId="{2FE10F47-88D2-436B-AC69-B0FC40A99469}" type="presParOf" srcId="{AB69C809-B6B6-4FEE-A1EC-6B58E1566340}" destId="{C09D29CE-15E4-4047-8054-59BD76C5B73D}" srcOrd="4" destOrd="0" presId="urn:microsoft.com/office/officeart/2005/8/layout/process1"/>
    <dgm:cxn modelId="{32797EA9-3BE8-4F21-89E9-3B9A6343C899}" type="presParOf" srcId="{AB69C809-B6B6-4FEE-A1EC-6B58E1566340}" destId="{BDEF6C9E-1BE7-4237-8487-38E55296BA35}" srcOrd="5" destOrd="0" presId="urn:microsoft.com/office/officeart/2005/8/layout/process1"/>
    <dgm:cxn modelId="{DC4EF72B-3FEB-4159-9087-B0D350D14D86}" type="presParOf" srcId="{BDEF6C9E-1BE7-4237-8487-38E55296BA35}" destId="{B70CA5DC-69BF-421B-8C2B-10E4AD0581D3}" srcOrd="0" destOrd="0" presId="urn:microsoft.com/office/officeart/2005/8/layout/process1"/>
    <dgm:cxn modelId="{C4CEE5D3-92B9-41E7-8B7C-928EFEF95720}" type="presParOf" srcId="{AB69C809-B6B6-4FEE-A1EC-6B58E1566340}" destId="{61C0A6E5-7289-48B3-BE13-2AFEECC04E71}" srcOrd="6" destOrd="0" presId="urn:microsoft.com/office/officeart/2005/8/layout/process1"/>
    <dgm:cxn modelId="{E1779684-00B5-404E-8195-2BE542FEF3E8}" type="presParOf" srcId="{AB69C809-B6B6-4FEE-A1EC-6B58E1566340}" destId="{953FAA56-07A4-4C47-838A-7565328C48B9}" srcOrd="7" destOrd="0" presId="urn:microsoft.com/office/officeart/2005/8/layout/process1"/>
    <dgm:cxn modelId="{B615E3FA-DDBA-4BBB-B0E4-102AC1A58879}" type="presParOf" srcId="{953FAA56-07A4-4C47-838A-7565328C48B9}" destId="{017FD569-A566-4B88-9B39-D840E7AF0AC7}" srcOrd="0" destOrd="0" presId="urn:microsoft.com/office/officeart/2005/8/layout/process1"/>
    <dgm:cxn modelId="{1674661F-18F4-458F-93BA-9BC0BCA443DE}" type="presParOf" srcId="{AB69C809-B6B6-4FEE-A1EC-6B58E1566340}" destId="{2B4E888F-46FF-407A-A305-84C5EB8B3428}"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888B54-C049-48BB-BFAC-9DA7C5E8438F}" type="doc">
      <dgm:prSet loTypeId="urn:microsoft.com/office/officeart/2008/layout/PictureAccentBlocks" loCatId="picture" qsTypeId="urn:microsoft.com/office/officeart/2005/8/quickstyle/simple1" qsCatId="simple" csTypeId="urn:microsoft.com/office/officeart/2005/8/colors/accent1_2" csCatId="accent1" phldr="1"/>
      <dgm:spPr/>
      <dgm:t>
        <a:bodyPr/>
        <a:lstStyle/>
        <a:p>
          <a:endParaRPr lang="en-US"/>
        </a:p>
      </dgm:t>
    </dgm:pt>
    <dgm:pt modelId="{49770B6E-C9D6-412C-B41D-61763B6FC4D6}">
      <dgm:prSet phldrT="[Text]"/>
      <dgm:spPr/>
      <dgm:t>
        <a:bodyPr/>
        <a:lstStyle/>
        <a:p>
          <a:r>
            <a:rPr lang="en-US" dirty="0"/>
            <a:t>Google Effect</a:t>
          </a:r>
        </a:p>
      </dgm:t>
    </dgm:pt>
    <dgm:pt modelId="{2A7E8489-E958-4283-AE27-97BBC5B0CB59}" type="parTrans" cxnId="{21F97723-EFFD-4D20-982A-03556A8966A7}">
      <dgm:prSet/>
      <dgm:spPr/>
      <dgm:t>
        <a:bodyPr/>
        <a:lstStyle/>
        <a:p>
          <a:endParaRPr lang="en-US"/>
        </a:p>
      </dgm:t>
    </dgm:pt>
    <dgm:pt modelId="{C10EF9B5-1D78-42D9-A1D9-19CEFA4758B1}" type="sibTrans" cxnId="{21F97723-EFFD-4D20-982A-03556A8966A7}">
      <dgm:prSet/>
      <dgm:spPr/>
      <dgm:t>
        <a:bodyPr/>
        <a:lstStyle/>
        <a:p>
          <a:endParaRPr lang="en-US"/>
        </a:p>
      </dgm:t>
    </dgm:pt>
    <dgm:pt modelId="{A8159330-CBEA-4391-AAAF-96FB498C4F74}">
      <dgm:prSet phldrT="[Text]"/>
      <dgm:spPr/>
      <dgm:t>
        <a:bodyPr/>
        <a:lstStyle/>
        <a:p>
          <a:r>
            <a:rPr lang="en-US" dirty="0"/>
            <a:t>Facebook Effect</a:t>
          </a:r>
        </a:p>
      </dgm:t>
    </dgm:pt>
    <dgm:pt modelId="{6B398529-6D74-4E87-BE0E-4DED6AED4CBE}" type="parTrans" cxnId="{13FBAD19-6E89-4A5E-840D-027D7FE4E494}">
      <dgm:prSet/>
      <dgm:spPr/>
      <dgm:t>
        <a:bodyPr/>
        <a:lstStyle/>
        <a:p>
          <a:endParaRPr lang="en-US"/>
        </a:p>
      </dgm:t>
    </dgm:pt>
    <dgm:pt modelId="{431997D3-4801-4A4E-96FC-DF4EA1AFE4FD}" type="sibTrans" cxnId="{13FBAD19-6E89-4A5E-840D-027D7FE4E494}">
      <dgm:prSet/>
      <dgm:spPr/>
      <dgm:t>
        <a:bodyPr/>
        <a:lstStyle/>
        <a:p>
          <a:endParaRPr lang="en-US"/>
        </a:p>
      </dgm:t>
    </dgm:pt>
    <dgm:pt modelId="{8E696F7C-A7FF-41DC-A55D-B4E2E650A6C0}" type="pres">
      <dgm:prSet presAssocID="{08888B54-C049-48BB-BFAC-9DA7C5E8438F}" presName="Name0" presStyleCnt="0">
        <dgm:presLayoutVars>
          <dgm:dir/>
        </dgm:presLayoutVars>
      </dgm:prSet>
      <dgm:spPr/>
    </dgm:pt>
    <dgm:pt modelId="{0DADC587-A83A-4E29-943A-EEE1615491D3}" type="pres">
      <dgm:prSet presAssocID="{49770B6E-C9D6-412C-B41D-61763B6FC4D6}" presName="composite" presStyleCnt="0"/>
      <dgm:spPr/>
    </dgm:pt>
    <dgm:pt modelId="{97216524-7F53-4831-8AFB-0F08633DF398}" type="pres">
      <dgm:prSet presAssocID="{49770B6E-C9D6-412C-B41D-61763B6FC4D6}" presName="Image" presStyleLbl="alignNode1" presStyleIdx="0" presStyleCnt="2" custScaleX="146136" custLinFactNeighborX="-18862"/>
      <dgm:spPr>
        <a:blipFill rotWithShape="1">
          <a:blip xmlns:r="http://schemas.openxmlformats.org/officeDocument/2006/relationships" r:embed="rId1"/>
          <a:stretch>
            <a:fillRect/>
          </a:stretch>
        </a:blipFill>
      </dgm:spPr>
    </dgm:pt>
    <dgm:pt modelId="{D2E18302-FD30-4323-BE03-B2BF3E4B2682}" type="pres">
      <dgm:prSet presAssocID="{49770B6E-C9D6-412C-B41D-61763B6FC4D6}" presName="Parent" presStyleLbl="revTx" presStyleIdx="0" presStyleCnt="2" custLinFactX="-100000" custLinFactNeighborX="-110326" custLinFactNeighborY="0">
        <dgm:presLayoutVars>
          <dgm:bulletEnabled val="1"/>
        </dgm:presLayoutVars>
      </dgm:prSet>
      <dgm:spPr/>
    </dgm:pt>
    <dgm:pt modelId="{2563304E-191E-4BDA-8C1F-CC677E3184A6}" type="pres">
      <dgm:prSet presAssocID="{C10EF9B5-1D78-42D9-A1D9-19CEFA4758B1}" presName="sibTrans" presStyleCnt="0"/>
      <dgm:spPr/>
    </dgm:pt>
    <dgm:pt modelId="{7F949FDD-F753-4209-A9FA-9FE7567A8F05}" type="pres">
      <dgm:prSet presAssocID="{A8159330-CBEA-4391-AAAF-96FB498C4F74}" presName="composite" presStyleCnt="0"/>
      <dgm:spPr/>
    </dgm:pt>
    <dgm:pt modelId="{042C7C08-8EF7-4251-93BC-0FCC4CF074DC}" type="pres">
      <dgm:prSet presAssocID="{A8159330-CBEA-4391-AAAF-96FB498C4F74}" presName="Image" presStyleLbl="alignNode1" presStyleIdx="1" presStyleCnt="2" custScaleX="124245"/>
      <dgm:spPr>
        <a:blipFill rotWithShape="1">
          <a:blip xmlns:r="http://schemas.openxmlformats.org/officeDocument/2006/relationships" r:embed="rId2"/>
          <a:stretch>
            <a:fillRect/>
          </a:stretch>
        </a:blipFill>
      </dgm:spPr>
    </dgm:pt>
    <dgm:pt modelId="{40204347-E042-4BCD-89A7-40001533C2A1}" type="pres">
      <dgm:prSet presAssocID="{A8159330-CBEA-4391-AAAF-96FB498C4F74}" presName="Parent" presStyleLbl="revTx" presStyleIdx="1" presStyleCnt="2" custLinFactNeighborX="-60222" custLinFactNeighborY="0">
        <dgm:presLayoutVars>
          <dgm:bulletEnabled val="1"/>
        </dgm:presLayoutVars>
      </dgm:prSet>
      <dgm:spPr/>
    </dgm:pt>
  </dgm:ptLst>
  <dgm:cxnLst>
    <dgm:cxn modelId="{21F97723-EFFD-4D20-982A-03556A8966A7}" srcId="{08888B54-C049-48BB-BFAC-9DA7C5E8438F}" destId="{49770B6E-C9D6-412C-B41D-61763B6FC4D6}" srcOrd="0" destOrd="0" parTransId="{2A7E8489-E958-4283-AE27-97BBC5B0CB59}" sibTransId="{C10EF9B5-1D78-42D9-A1D9-19CEFA4758B1}"/>
    <dgm:cxn modelId="{C166E105-B089-4CD4-809C-119C33141C6A}" type="presOf" srcId="{49770B6E-C9D6-412C-B41D-61763B6FC4D6}" destId="{D2E18302-FD30-4323-BE03-B2BF3E4B2682}" srcOrd="0" destOrd="0" presId="urn:microsoft.com/office/officeart/2008/layout/PictureAccentBlocks"/>
    <dgm:cxn modelId="{13FBAD19-6E89-4A5E-840D-027D7FE4E494}" srcId="{08888B54-C049-48BB-BFAC-9DA7C5E8438F}" destId="{A8159330-CBEA-4391-AAAF-96FB498C4F74}" srcOrd="1" destOrd="0" parTransId="{6B398529-6D74-4E87-BE0E-4DED6AED4CBE}" sibTransId="{431997D3-4801-4A4E-96FC-DF4EA1AFE4FD}"/>
    <dgm:cxn modelId="{B0D1482D-CECB-4E47-B729-679564E297A1}" type="presOf" srcId="{08888B54-C049-48BB-BFAC-9DA7C5E8438F}" destId="{8E696F7C-A7FF-41DC-A55D-B4E2E650A6C0}" srcOrd="0" destOrd="0" presId="urn:microsoft.com/office/officeart/2008/layout/PictureAccentBlocks"/>
    <dgm:cxn modelId="{C4C28F76-E2DB-4DC7-820A-36E8E6BCB22E}" type="presOf" srcId="{A8159330-CBEA-4391-AAAF-96FB498C4F74}" destId="{40204347-E042-4BCD-89A7-40001533C2A1}" srcOrd="0" destOrd="0" presId="urn:microsoft.com/office/officeart/2008/layout/PictureAccentBlocks"/>
    <dgm:cxn modelId="{2FAE4D78-5F85-44DD-AD51-3600F5568B08}" type="presParOf" srcId="{8E696F7C-A7FF-41DC-A55D-B4E2E650A6C0}" destId="{0DADC587-A83A-4E29-943A-EEE1615491D3}" srcOrd="0" destOrd="0" presId="urn:microsoft.com/office/officeart/2008/layout/PictureAccentBlocks"/>
    <dgm:cxn modelId="{026FC0F3-0267-425B-96F1-4A39FA74127C}" type="presParOf" srcId="{0DADC587-A83A-4E29-943A-EEE1615491D3}" destId="{97216524-7F53-4831-8AFB-0F08633DF398}" srcOrd="0" destOrd="0" presId="urn:microsoft.com/office/officeart/2008/layout/PictureAccentBlocks"/>
    <dgm:cxn modelId="{37B6D8F2-D8B7-4A10-9BCB-1B341A939E1A}" type="presParOf" srcId="{0DADC587-A83A-4E29-943A-EEE1615491D3}" destId="{D2E18302-FD30-4323-BE03-B2BF3E4B2682}" srcOrd="1" destOrd="0" presId="urn:microsoft.com/office/officeart/2008/layout/PictureAccentBlocks"/>
    <dgm:cxn modelId="{C348A048-091D-410B-B018-86C7B37A6601}" type="presParOf" srcId="{8E696F7C-A7FF-41DC-A55D-B4E2E650A6C0}" destId="{2563304E-191E-4BDA-8C1F-CC677E3184A6}" srcOrd="1" destOrd="0" presId="urn:microsoft.com/office/officeart/2008/layout/PictureAccentBlocks"/>
    <dgm:cxn modelId="{DEF0E6DC-76ED-4C3A-9E69-A798602258C2}" type="presParOf" srcId="{8E696F7C-A7FF-41DC-A55D-B4E2E650A6C0}" destId="{7F949FDD-F753-4209-A9FA-9FE7567A8F05}" srcOrd="2" destOrd="0" presId="urn:microsoft.com/office/officeart/2008/layout/PictureAccentBlocks"/>
    <dgm:cxn modelId="{BBD2B5F7-ACC7-48AE-80F3-D56D33970B3D}" type="presParOf" srcId="{7F949FDD-F753-4209-A9FA-9FE7567A8F05}" destId="{042C7C08-8EF7-4251-93BC-0FCC4CF074DC}" srcOrd="0" destOrd="0" presId="urn:microsoft.com/office/officeart/2008/layout/PictureAccentBlocks"/>
    <dgm:cxn modelId="{EA01ADC5-E3BC-4833-BEA5-9191C828B5A2}" type="presParOf" srcId="{7F949FDD-F753-4209-A9FA-9FE7567A8F05}" destId="{40204347-E042-4BCD-89A7-40001533C2A1}" srcOrd="1" destOrd="0" presId="urn:microsoft.com/office/officeart/2008/layout/PictureAccentBlock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9F3B39-D136-4C85-A8DA-2ADAC889A339}" type="doc">
      <dgm:prSet loTypeId="urn:microsoft.com/office/officeart/2005/8/layout/hierarchy3" loCatId="list" qsTypeId="urn:microsoft.com/office/officeart/2005/8/quickstyle/simple1" qsCatId="simple" csTypeId="urn:microsoft.com/office/officeart/2005/8/colors/colorful2" csCatId="colorful" phldr="1"/>
      <dgm:spPr/>
      <dgm:t>
        <a:bodyPr/>
        <a:lstStyle/>
        <a:p>
          <a:endParaRPr lang="en-US"/>
        </a:p>
      </dgm:t>
    </dgm:pt>
    <dgm:pt modelId="{7CBE9361-AF4E-4EB3-846B-5138BF9E362A}">
      <dgm:prSet phldrT="[Text]"/>
      <dgm:spPr/>
      <dgm:t>
        <a:bodyPr/>
        <a:lstStyle/>
        <a:p>
          <a:r>
            <a:rPr lang="en-US" dirty="0"/>
            <a:t>After:</a:t>
          </a:r>
        </a:p>
      </dgm:t>
    </dgm:pt>
    <dgm:pt modelId="{2A5490BA-2E9D-4C8E-8DD4-FBE3634A8F00}" type="parTrans" cxnId="{1975B7F8-8E99-4752-A2F5-CE17004E1510}">
      <dgm:prSet/>
      <dgm:spPr/>
      <dgm:t>
        <a:bodyPr/>
        <a:lstStyle/>
        <a:p>
          <a:endParaRPr lang="en-US"/>
        </a:p>
      </dgm:t>
    </dgm:pt>
    <dgm:pt modelId="{2FF0BDEC-E1F2-402B-9944-09B41DF92930}" type="sibTrans" cxnId="{1975B7F8-8E99-4752-A2F5-CE17004E1510}">
      <dgm:prSet/>
      <dgm:spPr/>
      <dgm:t>
        <a:bodyPr/>
        <a:lstStyle/>
        <a:p>
          <a:endParaRPr lang="en-US"/>
        </a:p>
      </dgm:t>
    </dgm:pt>
    <dgm:pt modelId="{DCCB3052-D8F9-4B59-969B-CB6FD8FF15E3}">
      <dgm:prSet phldrT="[Text]"/>
      <dgm:spPr/>
      <dgm:t>
        <a:bodyPr/>
        <a:lstStyle/>
        <a:p>
          <a:r>
            <a:rPr lang="en-US" dirty="0"/>
            <a:t>The ‘Great Catch’</a:t>
          </a:r>
        </a:p>
      </dgm:t>
    </dgm:pt>
    <dgm:pt modelId="{9D5B8019-A5FE-478B-AA73-4ED4446766B3}" type="parTrans" cxnId="{ABFAD89E-F6F8-4244-AE7D-6EF8E70B702A}">
      <dgm:prSet/>
      <dgm:spPr/>
      <dgm:t>
        <a:bodyPr/>
        <a:lstStyle/>
        <a:p>
          <a:endParaRPr lang="en-US"/>
        </a:p>
      </dgm:t>
    </dgm:pt>
    <dgm:pt modelId="{D970A7FB-263E-4CE2-AE15-34D36F0A42D1}" type="sibTrans" cxnId="{ABFAD89E-F6F8-4244-AE7D-6EF8E70B702A}">
      <dgm:prSet/>
      <dgm:spPr/>
      <dgm:t>
        <a:bodyPr/>
        <a:lstStyle/>
        <a:p>
          <a:endParaRPr lang="en-US"/>
        </a:p>
      </dgm:t>
    </dgm:pt>
    <dgm:pt modelId="{84BD4BD1-4E8F-4A21-ADA2-2845E8CC70FD}">
      <dgm:prSet phldrT="[Text]"/>
      <dgm:spPr/>
      <dgm:t>
        <a:bodyPr/>
        <a:lstStyle/>
        <a:p>
          <a:r>
            <a:rPr lang="en-US" dirty="0"/>
            <a:t>The ‘Bema Seat’</a:t>
          </a:r>
        </a:p>
      </dgm:t>
    </dgm:pt>
    <dgm:pt modelId="{23CBAC01-8720-4313-8A8E-A5B774CACA1D}" type="parTrans" cxnId="{4B94E385-DBB6-40E2-AA47-0F1402C4869E}">
      <dgm:prSet/>
      <dgm:spPr/>
      <dgm:t>
        <a:bodyPr/>
        <a:lstStyle/>
        <a:p>
          <a:endParaRPr lang="en-US"/>
        </a:p>
      </dgm:t>
    </dgm:pt>
    <dgm:pt modelId="{6E6A8D19-C767-4D0E-8139-52186C5FA997}" type="sibTrans" cxnId="{4B94E385-DBB6-40E2-AA47-0F1402C4869E}">
      <dgm:prSet/>
      <dgm:spPr/>
      <dgm:t>
        <a:bodyPr/>
        <a:lstStyle/>
        <a:p>
          <a:endParaRPr lang="en-US"/>
        </a:p>
      </dgm:t>
    </dgm:pt>
    <dgm:pt modelId="{FF6C2A83-101D-4AA3-9F55-F301DA5EDEED}" type="pres">
      <dgm:prSet presAssocID="{5F9F3B39-D136-4C85-A8DA-2ADAC889A339}" presName="diagram" presStyleCnt="0">
        <dgm:presLayoutVars>
          <dgm:chPref val="1"/>
          <dgm:dir/>
          <dgm:animOne val="branch"/>
          <dgm:animLvl val="lvl"/>
          <dgm:resizeHandles/>
        </dgm:presLayoutVars>
      </dgm:prSet>
      <dgm:spPr/>
    </dgm:pt>
    <dgm:pt modelId="{8B37B111-367A-4EEA-83A3-4E0C037C6EC7}" type="pres">
      <dgm:prSet presAssocID="{7CBE9361-AF4E-4EB3-846B-5138BF9E362A}" presName="root" presStyleCnt="0"/>
      <dgm:spPr/>
    </dgm:pt>
    <dgm:pt modelId="{A80D4AE7-FBC6-4D94-81AC-683AA2A724AF}" type="pres">
      <dgm:prSet presAssocID="{7CBE9361-AF4E-4EB3-846B-5138BF9E362A}" presName="rootComposite" presStyleCnt="0"/>
      <dgm:spPr/>
    </dgm:pt>
    <dgm:pt modelId="{AC1E79AC-74D5-4C00-8F6F-8BD3F1ACDAC7}" type="pres">
      <dgm:prSet presAssocID="{7CBE9361-AF4E-4EB3-846B-5138BF9E362A}" presName="rootText" presStyleLbl="node1" presStyleIdx="0" presStyleCnt="1"/>
      <dgm:spPr/>
    </dgm:pt>
    <dgm:pt modelId="{773887B0-8225-4F88-997D-BEA23DFF8791}" type="pres">
      <dgm:prSet presAssocID="{7CBE9361-AF4E-4EB3-846B-5138BF9E362A}" presName="rootConnector" presStyleLbl="node1" presStyleIdx="0" presStyleCnt="1"/>
      <dgm:spPr/>
    </dgm:pt>
    <dgm:pt modelId="{D0953683-E27B-4418-AB13-6D8D71670D5F}" type="pres">
      <dgm:prSet presAssocID="{7CBE9361-AF4E-4EB3-846B-5138BF9E362A}" presName="childShape" presStyleCnt="0"/>
      <dgm:spPr/>
    </dgm:pt>
    <dgm:pt modelId="{94100637-23C4-42F3-8D06-F621C401FEB7}" type="pres">
      <dgm:prSet presAssocID="{9D5B8019-A5FE-478B-AA73-4ED4446766B3}" presName="Name13" presStyleLbl="parChTrans1D2" presStyleIdx="0" presStyleCnt="2"/>
      <dgm:spPr/>
    </dgm:pt>
    <dgm:pt modelId="{8FB12515-A74B-4073-8801-76AD9C7601B6}" type="pres">
      <dgm:prSet presAssocID="{DCCB3052-D8F9-4B59-969B-CB6FD8FF15E3}" presName="childText" presStyleLbl="bgAcc1" presStyleIdx="0" presStyleCnt="2">
        <dgm:presLayoutVars>
          <dgm:bulletEnabled val="1"/>
        </dgm:presLayoutVars>
      </dgm:prSet>
      <dgm:spPr/>
    </dgm:pt>
    <dgm:pt modelId="{82887637-235F-4968-A19C-B16E56711A4B}" type="pres">
      <dgm:prSet presAssocID="{23CBAC01-8720-4313-8A8E-A5B774CACA1D}" presName="Name13" presStyleLbl="parChTrans1D2" presStyleIdx="1" presStyleCnt="2"/>
      <dgm:spPr/>
    </dgm:pt>
    <dgm:pt modelId="{286AA3B7-8041-44DA-80B0-0A37AB28B309}" type="pres">
      <dgm:prSet presAssocID="{84BD4BD1-4E8F-4A21-ADA2-2845E8CC70FD}" presName="childText" presStyleLbl="bgAcc1" presStyleIdx="1" presStyleCnt="2">
        <dgm:presLayoutVars>
          <dgm:bulletEnabled val="1"/>
        </dgm:presLayoutVars>
      </dgm:prSet>
      <dgm:spPr/>
    </dgm:pt>
  </dgm:ptLst>
  <dgm:cxnLst>
    <dgm:cxn modelId="{9C6033F5-1B24-4A07-8914-AD37F8BB52B9}" type="presOf" srcId="{DCCB3052-D8F9-4B59-969B-CB6FD8FF15E3}" destId="{8FB12515-A74B-4073-8801-76AD9C7601B6}" srcOrd="0" destOrd="0" presId="urn:microsoft.com/office/officeart/2005/8/layout/hierarchy3"/>
    <dgm:cxn modelId="{369AACBC-56A5-43B1-9443-655FFA425BD7}" type="presOf" srcId="{9D5B8019-A5FE-478B-AA73-4ED4446766B3}" destId="{94100637-23C4-42F3-8D06-F621C401FEB7}" srcOrd="0" destOrd="0" presId="urn:microsoft.com/office/officeart/2005/8/layout/hierarchy3"/>
    <dgm:cxn modelId="{4B94E385-DBB6-40E2-AA47-0F1402C4869E}" srcId="{7CBE9361-AF4E-4EB3-846B-5138BF9E362A}" destId="{84BD4BD1-4E8F-4A21-ADA2-2845E8CC70FD}" srcOrd="1" destOrd="0" parTransId="{23CBAC01-8720-4313-8A8E-A5B774CACA1D}" sibTransId="{6E6A8D19-C767-4D0E-8139-52186C5FA997}"/>
    <dgm:cxn modelId="{3C58D0C4-DE3C-4F3F-B82F-F57A31B93763}" type="presOf" srcId="{5F9F3B39-D136-4C85-A8DA-2ADAC889A339}" destId="{FF6C2A83-101D-4AA3-9F55-F301DA5EDEED}" srcOrd="0" destOrd="0" presId="urn:microsoft.com/office/officeart/2005/8/layout/hierarchy3"/>
    <dgm:cxn modelId="{ABFAD89E-F6F8-4244-AE7D-6EF8E70B702A}" srcId="{7CBE9361-AF4E-4EB3-846B-5138BF9E362A}" destId="{DCCB3052-D8F9-4B59-969B-CB6FD8FF15E3}" srcOrd="0" destOrd="0" parTransId="{9D5B8019-A5FE-478B-AA73-4ED4446766B3}" sibTransId="{D970A7FB-263E-4CE2-AE15-34D36F0A42D1}"/>
    <dgm:cxn modelId="{E880A3E4-7F2E-4EBA-BC4D-9CC393FBA5AB}" type="presOf" srcId="{7CBE9361-AF4E-4EB3-846B-5138BF9E362A}" destId="{AC1E79AC-74D5-4C00-8F6F-8BD3F1ACDAC7}" srcOrd="0" destOrd="0" presId="urn:microsoft.com/office/officeart/2005/8/layout/hierarchy3"/>
    <dgm:cxn modelId="{F174EC26-2CDA-4998-B3F9-FA09677CB878}" type="presOf" srcId="{84BD4BD1-4E8F-4A21-ADA2-2845E8CC70FD}" destId="{286AA3B7-8041-44DA-80B0-0A37AB28B309}" srcOrd="0" destOrd="0" presId="urn:microsoft.com/office/officeart/2005/8/layout/hierarchy3"/>
    <dgm:cxn modelId="{1975B7F8-8E99-4752-A2F5-CE17004E1510}" srcId="{5F9F3B39-D136-4C85-A8DA-2ADAC889A339}" destId="{7CBE9361-AF4E-4EB3-846B-5138BF9E362A}" srcOrd="0" destOrd="0" parTransId="{2A5490BA-2E9D-4C8E-8DD4-FBE3634A8F00}" sibTransId="{2FF0BDEC-E1F2-402B-9944-09B41DF92930}"/>
    <dgm:cxn modelId="{A5E2BFF9-299B-401B-AC33-27F4AA3C2D6F}" type="presOf" srcId="{23CBAC01-8720-4313-8A8E-A5B774CACA1D}" destId="{82887637-235F-4968-A19C-B16E56711A4B}" srcOrd="0" destOrd="0" presId="urn:microsoft.com/office/officeart/2005/8/layout/hierarchy3"/>
    <dgm:cxn modelId="{3728F6AF-4E72-4F36-BF97-B97BD15686DD}" type="presOf" srcId="{7CBE9361-AF4E-4EB3-846B-5138BF9E362A}" destId="{773887B0-8225-4F88-997D-BEA23DFF8791}" srcOrd="1" destOrd="0" presId="urn:microsoft.com/office/officeart/2005/8/layout/hierarchy3"/>
    <dgm:cxn modelId="{A351206F-C47C-46D8-B263-5E4879D28E12}" type="presParOf" srcId="{FF6C2A83-101D-4AA3-9F55-F301DA5EDEED}" destId="{8B37B111-367A-4EEA-83A3-4E0C037C6EC7}" srcOrd="0" destOrd="0" presId="urn:microsoft.com/office/officeart/2005/8/layout/hierarchy3"/>
    <dgm:cxn modelId="{A57745C4-1662-465F-896A-1E1DEEAD63E9}" type="presParOf" srcId="{8B37B111-367A-4EEA-83A3-4E0C037C6EC7}" destId="{A80D4AE7-FBC6-4D94-81AC-683AA2A724AF}" srcOrd="0" destOrd="0" presId="urn:microsoft.com/office/officeart/2005/8/layout/hierarchy3"/>
    <dgm:cxn modelId="{85DBE33E-DFFE-42FF-BB3F-1E3199E1CB09}" type="presParOf" srcId="{A80D4AE7-FBC6-4D94-81AC-683AA2A724AF}" destId="{AC1E79AC-74D5-4C00-8F6F-8BD3F1ACDAC7}" srcOrd="0" destOrd="0" presId="urn:microsoft.com/office/officeart/2005/8/layout/hierarchy3"/>
    <dgm:cxn modelId="{D30BC08E-CCFB-4F1F-AFC5-E8559481149D}" type="presParOf" srcId="{A80D4AE7-FBC6-4D94-81AC-683AA2A724AF}" destId="{773887B0-8225-4F88-997D-BEA23DFF8791}" srcOrd="1" destOrd="0" presId="urn:microsoft.com/office/officeart/2005/8/layout/hierarchy3"/>
    <dgm:cxn modelId="{E452036B-B74D-401F-90DE-FEDC6B1629AF}" type="presParOf" srcId="{8B37B111-367A-4EEA-83A3-4E0C037C6EC7}" destId="{D0953683-E27B-4418-AB13-6D8D71670D5F}" srcOrd="1" destOrd="0" presId="urn:microsoft.com/office/officeart/2005/8/layout/hierarchy3"/>
    <dgm:cxn modelId="{A977577D-F0C3-4990-8102-AC770D824B18}" type="presParOf" srcId="{D0953683-E27B-4418-AB13-6D8D71670D5F}" destId="{94100637-23C4-42F3-8D06-F621C401FEB7}" srcOrd="0" destOrd="0" presId="urn:microsoft.com/office/officeart/2005/8/layout/hierarchy3"/>
    <dgm:cxn modelId="{941EA73E-1CE1-4DC4-9CFF-450B8735F298}" type="presParOf" srcId="{D0953683-E27B-4418-AB13-6D8D71670D5F}" destId="{8FB12515-A74B-4073-8801-76AD9C7601B6}" srcOrd="1" destOrd="0" presId="urn:microsoft.com/office/officeart/2005/8/layout/hierarchy3"/>
    <dgm:cxn modelId="{659F8F64-C599-4971-A8A0-8903477331AB}" type="presParOf" srcId="{D0953683-E27B-4418-AB13-6D8D71670D5F}" destId="{82887637-235F-4968-A19C-B16E56711A4B}" srcOrd="2" destOrd="0" presId="urn:microsoft.com/office/officeart/2005/8/layout/hierarchy3"/>
    <dgm:cxn modelId="{4A30F286-233C-4108-B3D6-3F9FD7E40ECE}" type="presParOf" srcId="{D0953683-E27B-4418-AB13-6D8D71670D5F}" destId="{286AA3B7-8041-44DA-80B0-0A37AB28B309}"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7AEDBE-B80B-4201-B273-B2C2A0DEB10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BACD82D4-E0C2-4921-AE0A-5A2BCE5236EF}">
      <dgm:prSet phldrT="[Text]"/>
      <dgm:spPr/>
      <dgm:t>
        <a:bodyPr/>
        <a:lstStyle/>
        <a:p>
          <a:r>
            <a:rPr lang="en-US" dirty="0"/>
            <a:t>History Is</a:t>
          </a:r>
        </a:p>
      </dgm:t>
    </dgm:pt>
    <dgm:pt modelId="{6E4660EE-F7E7-4536-9444-278DBA946BF8}" type="parTrans" cxnId="{9E00F3F0-2754-44CA-8B96-4DF9FB4BC5F9}">
      <dgm:prSet/>
      <dgm:spPr/>
      <dgm:t>
        <a:bodyPr/>
        <a:lstStyle/>
        <a:p>
          <a:endParaRPr lang="en-US"/>
        </a:p>
      </dgm:t>
    </dgm:pt>
    <dgm:pt modelId="{1A0D1631-34A0-44A3-BD01-8CE85F17A4AC}" type="sibTrans" cxnId="{9E00F3F0-2754-44CA-8B96-4DF9FB4BC5F9}">
      <dgm:prSet/>
      <dgm:spPr/>
      <dgm:t>
        <a:bodyPr/>
        <a:lstStyle/>
        <a:p>
          <a:endParaRPr lang="en-US"/>
        </a:p>
      </dgm:t>
    </dgm:pt>
    <dgm:pt modelId="{4A8F2395-4EFF-406C-8417-64DD32A864A4}">
      <dgm:prSet phldrT="[Text]"/>
      <dgm:spPr/>
      <dgm:t>
        <a:bodyPr/>
        <a:lstStyle/>
        <a:p>
          <a:r>
            <a:rPr lang="en-US" dirty="0"/>
            <a:t>Linear</a:t>
          </a:r>
        </a:p>
      </dgm:t>
    </dgm:pt>
    <dgm:pt modelId="{4B2F6D33-1631-46B7-8A50-4C4AD12EF16C}" type="parTrans" cxnId="{8424CD28-A40F-4919-BC61-D6224B3F0252}">
      <dgm:prSet/>
      <dgm:spPr/>
      <dgm:t>
        <a:bodyPr/>
        <a:lstStyle/>
        <a:p>
          <a:endParaRPr lang="en-US"/>
        </a:p>
      </dgm:t>
    </dgm:pt>
    <dgm:pt modelId="{034A44E5-73C3-493F-83AD-2CD58A30D012}" type="sibTrans" cxnId="{8424CD28-A40F-4919-BC61-D6224B3F0252}">
      <dgm:prSet/>
      <dgm:spPr/>
      <dgm:t>
        <a:bodyPr/>
        <a:lstStyle/>
        <a:p>
          <a:endParaRPr lang="en-US"/>
        </a:p>
      </dgm:t>
    </dgm:pt>
    <dgm:pt modelId="{EF4CDADD-E213-4DBC-9B0A-0D2F07731B31}">
      <dgm:prSet phldrT="[Text]"/>
      <dgm:spPr/>
      <dgm:t>
        <a:bodyPr/>
        <a:lstStyle/>
        <a:p>
          <a:r>
            <a:rPr lang="en-US" dirty="0"/>
            <a:t>With Purpose</a:t>
          </a:r>
        </a:p>
      </dgm:t>
    </dgm:pt>
    <dgm:pt modelId="{FBF12256-B872-403A-9457-ED9514029403}" type="parTrans" cxnId="{4B5F3592-2BB7-41B3-B43A-50869CA58D5C}">
      <dgm:prSet/>
      <dgm:spPr/>
      <dgm:t>
        <a:bodyPr/>
        <a:lstStyle/>
        <a:p>
          <a:endParaRPr lang="en-US"/>
        </a:p>
      </dgm:t>
    </dgm:pt>
    <dgm:pt modelId="{35946143-2692-4E7C-A6E9-D8A5A02DF1B2}" type="sibTrans" cxnId="{4B5F3592-2BB7-41B3-B43A-50869CA58D5C}">
      <dgm:prSet/>
      <dgm:spPr/>
      <dgm:t>
        <a:bodyPr/>
        <a:lstStyle/>
        <a:p>
          <a:endParaRPr lang="en-US"/>
        </a:p>
      </dgm:t>
    </dgm:pt>
    <dgm:pt modelId="{0E676DC0-281C-4907-8F6D-89CAF4B52D6C}">
      <dgm:prSet phldrT="[Text]"/>
      <dgm:spPr/>
      <dgm:t>
        <a:bodyPr/>
        <a:lstStyle/>
        <a:p>
          <a:r>
            <a:rPr lang="en-US" dirty="0"/>
            <a:t>Human Life Is</a:t>
          </a:r>
        </a:p>
      </dgm:t>
    </dgm:pt>
    <dgm:pt modelId="{ABAB3928-EE66-49A6-9657-75B13C44BF46}" type="parTrans" cxnId="{CB740418-472C-40DD-9B08-3292C34A4A79}">
      <dgm:prSet/>
      <dgm:spPr/>
      <dgm:t>
        <a:bodyPr/>
        <a:lstStyle/>
        <a:p>
          <a:endParaRPr lang="en-US"/>
        </a:p>
      </dgm:t>
    </dgm:pt>
    <dgm:pt modelId="{E9875D81-25C1-4F0B-AEDF-15D4564CC667}" type="sibTrans" cxnId="{CB740418-472C-40DD-9B08-3292C34A4A79}">
      <dgm:prSet/>
      <dgm:spPr/>
      <dgm:t>
        <a:bodyPr/>
        <a:lstStyle/>
        <a:p>
          <a:endParaRPr lang="en-US"/>
        </a:p>
      </dgm:t>
    </dgm:pt>
    <dgm:pt modelId="{79C169E7-2C23-4ABC-AAC5-3F43FED9FF9D}">
      <dgm:prSet phldrT="[Text]"/>
      <dgm:spPr/>
      <dgm:t>
        <a:bodyPr/>
        <a:lstStyle/>
        <a:p>
          <a:r>
            <a:rPr lang="en-US" dirty="0"/>
            <a:t>Linear</a:t>
          </a:r>
        </a:p>
      </dgm:t>
    </dgm:pt>
    <dgm:pt modelId="{03769EB4-74D0-4C86-AB87-544CD7F71F1C}" type="parTrans" cxnId="{6DF81A5D-1F73-410E-9E60-42C2386C077A}">
      <dgm:prSet/>
      <dgm:spPr/>
      <dgm:t>
        <a:bodyPr/>
        <a:lstStyle/>
        <a:p>
          <a:endParaRPr lang="en-US"/>
        </a:p>
      </dgm:t>
    </dgm:pt>
    <dgm:pt modelId="{38D79A42-0AC7-451B-A1A5-A863004C8A09}" type="sibTrans" cxnId="{6DF81A5D-1F73-410E-9E60-42C2386C077A}">
      <dgm:prSet/>
      <dgm:spPr/>
      <dgm:t>
        <a:bodyPr/>
        <a:lstStyle/>
        <a:p>
          <a:endParaRPr lang="en-US"/>
        </a:p>
      </dgm:t>
    </dgm:pt>
    <dgm:pt modelId="{80E09A6F-C999-44E7-AD48-21CF8AC7FABC}">
      <dgm:prSet phldrT="[Text]"/>
      <dgm:spPr/>
      <dgm:t>
        <a:bodyPr/>
        <a:lstStyle/>
        <a:p>
          <a:r>
            <a:rPr lang="en-US" dirty="0"/>
            <a:t>With Purpose</a:t>
          </a:r>
        </a:p>
      </dgm:t>
    </dgm:pt>
    <dgm:pt modelId="{BF274725-80D6-4B21-B600-B8BFD06E984F}" type="parTrans" cxnId="{F54089D5-C24A-42E6-ABA2-E36AD7A3DA4F}">
      <dgm:prSet/>
      <dgm:spPr/>
      <dgm:t>
        <a:bodyPr/>
        <a:lstStyle/>
        <a:p>
          <a:endParaRPr lang="en-US"/>
        </a:p>
      </dgm:t>
    </dgm:pt>
    <dgm:pt modelId="{01D7015F-9BAE-47DA-BFD9-D33FC472F6E2}" type="sibTrans" cxnId="{F54089D5-C24A-42E6-ABA2-E36AD7A3DA4F}">
      <dgm:prSet/>
      <dgm:spPr/>
      <dgm:t>
        <a:bodyPr/>
        <a:lstStyle/>
        <a:p>
          <a:endParaRPr lang="en-US"/>
        </a:p>
      </dgm:t>
    </dgm:pt>
    <dgm:pt modelId="{D8F5B59D-F49F-427D-9388-347748B46D92}" type="pres">
      <dgm:prSet presAssocID="{B57AEDBE-B80B-4201-B273-B2C2A0DEB10D}" presName="theList" presStyleCnt="0">
        <dgm:presLayoutVars>
          <dgm:dir/>
          <dgm:animLvl val="lvl"/>
          <dgm:resizeHandles val="exact"/>
        </dgm:presLayoutVars>
      </dgm:prSet>
      <dgm:spPr/>
    </dgm:pt>
    <dgm:pt modelId="{099C022B-A5F2-4817-B3DC-985019CC59F2}" type="pres">
      <dgm:prSet presAssocID="{BACD82D4-E0C2-4921-AE0A-5A2BCE5236EF}" presName="compNode" presStyleCnt="0"/>
      <dgm:spPr/>
    </dgm:pt>
    <dgm:pt modelId="{D76AA1C7-6E1E-43ED-A468-CCEE834F7EDF}" type="pres">
      <dgm:prSet presAssocID="{BACD82D4-E0C2-4921-AE0A-5A2BCE5236EF}" presName="aNode" presStyleLbl="bgShp" presStyleIdx="0" presStyleCnt="2"/>
      <dgm:spPr/>
    </dgm:pt>
    <dgm:pt modelId="{18B400BF-D0CE-49E8-AE42-A29605941D63}" type="pres">
      <dgm:prSet presAssocID="{BACD82D4-E0C2-4921-AE0A-5A2BCE5236EF}" presName="textNode" presStyleLbl="bgShp" presStyleIdx="0" presStyleCnt="2"/>
      <dgm:spPr/>
    </dgm:pt>
    <dgm:pt modelId="{40288DC5-BDBB-4509-AEC9-733A8A50A59E}" type="pres">
      <dgm:prSet presAssocID="{BACD82D4-E0C2-4921-AE0A-5A2BCE5236EF}" presName="compChildNode" presStyleCnt="0"/>
      <dgm:spPr/>
    </dgm:pt>
    <dgm:pt modelId="{EE4455F7-E9F6-4455-B37D-979B65A17B25}" type="pres">
      <dgm:prSet presAssocID="{BACD82D4-E0C2-4921-AE0A-5A2BCE5236EF}" presName="theInnerList" presStyleCnt="0"/>
      <dgm:spPr/>
    </dgm:pt>
    <dgm:pt modelId="{DCFA08A5-CA5E-4DF1-94B5-D15E2F2F2402}" type="pres">
      <dgm:prSet presAssocID="{4A8F2395-4EFF-406C-8417-64DD32A864A4}" presName="childNode" presStyleLbl="node1" presStyleIdx="0" presStyleCnt="4">
        <dgm:presLayoutVars>
          <dgm:bulletEnabled val="1"/>
        </dgm:presLayoutVars>
      </dgm:prSet>
      <dgm:spPr/>
    </dgm:pt>
    <dgm:pt modelId="{7369A7C7-D6A5-4392-B6FD-925E3480A240}" type="pres">
      <dgm:prSet presAssocID="{4A8F2395-4EFF-406C-8417-64DD32A864A4}" presName="aSpace2" presStyleCnt="0"/>
      <dgm:spPr/>
    </dgm:pt>
    <dgm:pt modelId="{DA82774E-78F7-4D5D-AD0C-ECB1EAC4195C}" type="pres">
      <dgm:prSet presAssocID="{EF4CDADD-E213-4DBC-9B0A-0D2F07731B31}" presName="childNode" presStyleLbl="node1" presStyleIdx="1" presStyleCnt="4">
        <dgm:presLayoutVars>
          <dgm:bulletEnabled val="1"/>
        </dgm:presLayoutVars>
      </dgm:prSet>
      <dgm:spPr/>
    </dgm:pt>
    <dgm:pt modelId="{B22C1C58-0D26-45C6-B742-39CE1A1A6FAC}" type="pres">
      <dgm:prSet presAssocID="{BACD82D4-E0C2-4921-AE0A-5A2BCE5236EF}" presName="aSpace" presStyleCnt="0"/>
      <dgm:spPr/>
    </dgm:pt>
    <dgm:pt modelId="{FCFADE4C-65B9-47AD-AED5-A49F897D7585}" type="pres">
      <dgm:prSet presAssocID="{0E676DC0-281C-4907-8F6D-89CAF4B52D6C}" presName="compNode" presStyleCnt="0"/>
      <dgm:spPr/>
    </dgm:pt>
    <dgm:pt modelId="{2D3E347E-71BB-44E7-94E7-664E1D35D290}" type="pres">
      <dgm:prSet presAssocID="{0E676DC0-281C-4907-8F6D-89CAF4B52D6C}" presName="aNode" presStyleLbl="bgShp" presStyleIdx="1" presStyleCnt="2"/>
      <dgm:spPr/>
    </dgm:pt>
    <dgm:pt modelId="{82A5EF55-87C9-4B57-A990-ADE562305679}" type="pres">
      <dgm:prSet presAssocID="{0E676DC0-281C-4907-8F6D-89CAF4B52D6C}" presName="textNode" presStyleLbl="bgShp" presStyleIdx="1" presStyleCnt="2"/>
      <dgm:spPr/>
    </dgm:pt>
    <dgm:pt modelId="{0556198E-B028-41CF-A2BA-E5995C0FB413}" type="pres">
      <dgm:prSet presAssocID="{0E676DC0-281C-4907-8F6D-89CAF4B52D6C}" presName="compChildNode" presStyleCnt="0"/>
      <dgm:spPr/>
    </dgm:pt>
    <dgm:pt modelId="{2C54EE29-D791-446F-8BB7-4A69FEA65EEC}" type="pres">
      <dgm:prSet presAssocID="{0E676DC0-281C-4907-8F6D-89CAF4B52D6C}" presName="theInnerList" presStyleCnt="0"/>
      <dgm:spPr/>
    </dgm:pt>
    <dgm:pt modelId="{DEEE720E-9A14-43AC-87BD-A3F89C3711E6}" type="pres">
      <dgm:prSet presAssocID="{79C169E7-2C23-4ABC-AAC5-3F43FED9FF9D}" presName="childNode" presStyleLbl="node1" presStyleIdx="2" presStyleCnt="4">
        <dgm:presLayoutVars>
          <dgm:bulletEnabled val="1"/>
        </dgm:presLayoutVars>
      </dgm:prSet>
      <dgm:spPr/>
    </dgm:pt>
    <dgm:pt modelId="{3BB5343C-6EE5-4D27-B79A-7AB28D9303D1}" type="pres">
      <dgm:prSet presAssocID="{79C169E7-2C23-4ABC-AAC5-3F43FED9FF9D}" presName="aSpace2" presStyleCnt="0"/>
      <dgm:spPr/>
    </dgm:pt>
    <dgm:pt modelId="{B789E628-89C0-4B8E-846F-6E17399DFF66}" type="pres">
      <dgm:prSet presAssocID="{80E09A6F-C999-44E7-AD48-21CF8AC7FABC}" presName="childNode" presStyleLbl="node1" presStyleIdx="3" presStyleCnt="4">
        <dgm:presLayoutVars>
          <dgm:bulletEnabled val="1"/>
        </dgm:presLayoutVars>
      </dgm:prSet>
      <dgm:spPr/>
    </dgm:pt>
  </dgm:ptLst>
  <dgm:cxnLst>
    <dgm:cxn modelId="{8424CD28-A40F-4919-BC61-D6224B3F0252}" srcId="{BACD82D4-E0C2-4921-AE0A-5A2BCE5236EF}" destId="{4A8F2395-4EFF-406C-8417-64DD32A864A4}" srcOrd="0" destOrd="0" parTransId="{4B2F6D33-1631-46B7-8A50-4C4AD12EF16C}" sibTransId="{034A44E5-73C3-493F-83AD-2CD58A30D012}"/>
    <dgm:cxn modelId="{8025ADE1-395A-48AA-8BB9-ADF6F7242FD4}" type="presOf" srcId="{0E676DC0-281C-4907-8F6D-89CAF4B52D6C}" destId="{82A5EF55-87C9-4B57-A990-ADE562305679}" srcOrd="1" destOrd="0" presId="urn:microsoft.com/office/officeart/2005/8/layout/lProcess2"/>
    <dgm:cxn modelId="{606E922D-55F8-4103-8FD1-875F4925426A}" type="presOf" srcId="{80E09A6F-C999-44E7-AD48-21CF8AC7FABC}" destId="{B789E628-89C0-4B8E-846F-6E17399DFF66}" srcOrd="0" destOrd="0" presId="urn:microsoft.com/office/officeart/2005/8/layout/lProcess2"/>
    <dgm:cxn modelId="{48CC4C38-A8C9-4B7B-BFD2-082F9C02D50C}" type="presOf" srcId="{B57AEDBE-B80B-4201-B273-B2C2A0DEB10D}" destId="{D8F5B59D-F49F-427D-9388-347748B46D92}" srcOrd="0" destOrd="0" presId="urn:microsoft.com/office/officeart/2005/8/layout/lProcess2"/>
    <dgm:cxn modelId="{38C95E53-2EAB-49EA-8085-956670656B22}" type="presOf" srcId="{EF4CDADD-E213-4DBC-9B0A-0D2F07731B31}" destId="{DA82774E-78F7-4D5D-AD0C-ECB1EAC4195C}" srcOrd="0" destOrd="0" presId="urn:microsoft.com/office/officeart/2005/8/layout/lProcess2"/>
    <dgm:cxn modelId="{4B5F3592-2BB7-41B3-B43A-50869CA58D5C}" srcId="{BACD82D4-E0C2-4921-AE0A-5A2BCE5236EF}" destId="{EF4CDADD-E213-4DBC-9B0A-0D2F07731B31}" srcOrd="1" destOrd="0" parTransId="{FBF12256-B872-403A-9457-ED9514029403}" sibTransId="{35946143-2692-4E7C-A6E9-D8A5A02DF1B2}"/>
    <dgm:cxn modelId="{CB740418-472C-40DD-9B08-3292C34A4A79}" srcId="{B57AEDBE-B80B-4201-B273-B2C2A0DEB10D}" destId="{0E676DC0-281C-4907-8F6D-89CAF4B52D6C}" srcOrd="1" destOrd="0" parTransId="{ABAB3928-EE66-49A6-9657-75B13C44BF46}" sibTransId="{E9875D81-25C1-4F0B-AEDF-15D4564CC667}"/>
    <dgm:cxn modelId="{34560D24-EA4C-4B15-BC95-2D48378769B3}" type="presOf" srcId="{79C169E7-2C23-4ABC-AAC5-3F43FED9FF9D}" destId="{DEEE720E-9A14-43AC-87BD-A3F89C3711E6}" srcOrd="0" destOrd="0" presId="urn:microsoft.com/office/officeart/2005/8/layout/lProcess2"/>
    <dgm:cxn modelId="{6DF81A5D-1F73-410E-9E60-42C2386C077A}" srcId="{0E676DC0-281C-4907-8F6D-89CAF4B52D6C}" destId="{79C169E7-2C23-4ABC-AAC5-3F43FED9FF9D}" srcOrd="0" destOrd="0" parTransId="{03769EB4-74D0-4C86-AB87-544CD7F71F1C}" sibTransId="{38D79A42-0AC7-451B-A1A5-A863004C8A09}"/>
    <dgm:cxn modelId="{4038C64B-36E0-4C35-8E8A-C169749DE6BA}" type="presOf" srcId="{0E676DC0-281C-4907-8F6D-89CAF4B52D6C}" destId="{2D3E347E-71BB-44E7-94E7-664E1D35D290}" srcOrd="0" destOrd="0" presId="urn:microsoft.com/office/officeart/2005/8/layout/lProcess2"/>
    <dgm:cxn modelId="{3CA8B8DA-BE6C-4AD6-B99B-C5E41DBD196E}" type="presOf" srcId="{4A8F2395-4EFF-406C-8417-64DD32A864A4}" destId="{DCFA08A5-CA5E-4DF1-94B5-D15E2F2F2402}" srcOrd="0" destOrd="0" presId="urn:microsoft.com/office/officeart/2005/8/layout/lProcess2"/>
    <dgm:cxn modelId="{9E00F3F0-2754-44CA-8B96-4DF9FB4BC5F9}" srcId="{B57AEDBE-B80B-4201-B273-B2C2A0DEB10D}" destId="{BACD82D4-E0C2-4921-AE0A-5A2BCE5236EF}" srcOrd="0" destOrd="0" parTransId="{6E4660EE-F7E7-4536-9444-278DBA946BF8}" sibTransId="{1A0D1631-34A0-44A3-BD01-8CE85F17A4AC}"/>
    <dgm:cxn modelId="{25FB3B51-21FF-42A0-8881-7EE4DB42F9C2}" type="presOf" srcId="{BACD82D4-E0C2-4921-AE0A-5A2BCE5236EF}" destId="{D76AA1C7-6E1E-43ED-A468-CCEE834F7EDF}" srcOrd="0" destOrd="0" presId="urn:microsoft.com/office/officeart/2005/8/layout/lProcess2"/>
    <dgm:cxn modelId="{E701CD3B-C8E2-4AD4-9DAC-630D6E9A160D}" type="presOf" srcId="{BACD82D4-E0C2-4921-AE0A-5A2BCE5236EF}" destId="{18B400BF-D0CE-49E8-AE42-A29605941D63}" srcOrd="1" destOrd="0" presId="urn:microsoft.com/office/officeart/2005/8/layout/lProcess2"/>
    <dgm:cxn modelId="{F54089D5-C24A-42E6-ABA2-E36AD7A3DA4F}" srcId="{0E676DC0-281C-4907-8F6D-89CAF4B52D6C}" destId="{80E09A6F-C999-44E7-AD48-21CF8AC7FABC}" srcOrd="1" destOrd="0" parTransId="{BF274725-80D6-4B21-B600-B8BFD06E984F}" sibTransId="{01D7015F-9BAE-47DA-BFD9-D33FC472F6E2}"/>
    <dgm:cxn modelId="{E1BF4B3E-7F4F-467A-A1ED-4FB23AC73C6F}" type="presParOf" srcId="{D8F5B59D-F49F-427D-9388-347748B46D92}" destId="{099C022B-A5F2-4817-B3DC-985019CC59F2}" srcOrd="0" destOrd="0" presId="urn:microsoft.com/office/officeart/2005/8/layout/lProcess2"/>
    <dgm:cxn modelId="{D8A9E68C-6F46-4127-BD5C-9D0C600A3EA1}" type="presParOf" srcId="{099C022B-A5F2-4817-B3DC-985019CC59F2}" destId="{D76AA1C7-6E1E-43ED-A468-CCEE834F7EDF}" srcOrd="0" destOrd="0" presId="urn:microsoft.com/office/officeart/2005/8/layout/lProcess2"/>
    <dgm:cxn modelId="{359D836C-0849-4092-85E6-E876D902952D}" type="presParOf" srcId="{099C022B-A5F2-4817-B3DC-985019CC59F2}" destId="{18B400BF-D0CE-49E8-AE42-A29605941D63}" srcOrd="1" destOrd="0" presId="urn:microsoft.com/office/officeart/2005/8/layout/lProcess2"/>
    <dgm:cxn modelId="{3053BD03-9180-40DA-A764-7DDF5169ED61}" type="presParOf" srcId="{099C022B-A5F2-4817-B3DC-985019CC59F2}" destId="{40288DC5-BDBB-4509-AEC9-733A8A50A59E}" srcOrd="2" destOrd="0" presId="urn:microsoft.com/office/officeart/2005/8/layout/lProcess2"/>
    <dgm:cxn modelId="{E93161B5-D6DB-4D14-B493-5FC37BD02E0F}" type="presParOf" srcId="{40288DC5-BDBB-4509-AEC9-733A8A50A59E}" destId="{EE4455F7-E9F6-4455-B37D-979B65A17B25}" srcOrd="0" destOrd="0" presId="urn:microsoft.com/office/officeart/2005/8/layout/lProcess2"/>
    <dgm:cxn modelId="{12052D46-8BDE-4FE8-B59D-46EF2C99528B}" type="presParOf" srcId="{EE4455F7-E9F6-4455-B37D-979B65A17B25}" destId="{DCFA08A5-CA5E-4DF1-94B5-D15E2F2F2402}" srcOrd="0" destOrd="0" presId="urn:microsoft.com/office/officeart/2005/8/layout/lProcess2"/>
    <dgm:cxn modelId="{9AD26171-7CAE-4322-A0D6-64F464903A09}" type="presParOf" srcId="{EE4455F7-E9F6-4455-B37D-979B65A17B25}" destId="{7369A7C7-D6A5-4392-B6FD-925E3480A240}" srcOrd="1" destOrd="0" presId="urn:microsoft.com/office/officeart/2005/8/layout/lProcess2"/>
    <dgm:cxn modelId="{0E989811-8218-49C7-B5B4-F934F7EBEA70}" type="presParOf" srcId="{EE4455F7-E9F6-4455-B37D-979B65A17B25}" destId="{DA82774E-78F7-4D5D-AD0C-ECB1EAC4195C}" srcOrd="2" destOrd="0" presId="urn:microsoft.com/office/officeart/2005/8/layout/lProcess2"/>
    <dgm:cxn modelId="{A629D80E-5C82-465A-A713-1502E66925D5}" type="presParOf" srcId="{D8F5B59D-F49F-427D-9388-347748B46D92}" destId="{B22C1C58-0D26-45C6-B742-39CE1A1A6FAC}" srcOrd="1" destOrd="0" presId="urn:microsoft.com/office/officeart/2005/8/layout/lProcess2"/>
    <dgm:cxn modelId="{74AE0DC3-314C-4E8A-A8DF-DBAB94A49A9E}" type="presParOf" srcId="{D8F5B59D-F49F-427D-9388-347748B46D92}" destId="{FCFADE4C-65B9-47AD-AED5-A49F897D7585}" srcOrd="2" destOrd="0" presId="urn:microsoft.com/office/officeart/2005/8/layout/lProcess2"/>
    <dgm:cxn modelId="{A7C04F24-D929-42CF-A777-BB64BB295E2F}" type="presParOf" srcId="{FCFADE4C-65B9-47AD-AED5-A49F897D7585}" destId="{2D3E347E-71BB-44E7-94E7-664E1D35D290}" srcOrd="0" destOrd="0" presId="urn:microsoft.com/office/officeart/2005/8/layout/lProcess2"/>
    <dgm:cxn modelId="{9A616176-FEF1-43C2-B55E-A5D0E5DE8D71}" type="presParOf" srcId="{FCFADE4C-65B9-47AD-AED5-A49F897D7585}" destId="{82A5EF55-87C9-4B57-A990-ADE562305679}" srcOrd="1" destOrd="0" presId="urn:microsoft.com/office/officeart/2005/8/layout/lProcess2"/>
    <dgm:cxn modelId="{B6179C0E-FC04-45A4-AC9C-3D2EAF70F178}" type="presParOf" srcId="{FCFADE4C-65B9-47AD-AED5-A49F897D7585}" destId="{0556198E-B028-41CF-A2BA-E5995C0FB413}" srcOrd="2" destOrd="0" presId="urn:microsoft.com/office/officeart/2005/8/layout/lProcess2"/>
    <dgm:cxn modelId="{3BE5F792-DEDB-4A1B-9EC7-1E1C2E207DED}" type="presParOf" srcId="{0556198E-B028-41CF-A2BA-E5995C0FB413}" destId="{2C54EE29-D791-446F-8BB7-4A69FEA65EEC}" srcOrd="0" destOrd="0" presId="urn:microsoft.com/office/officeart/2005/8/layout/lProcess2"/>
    <dgm:cxn modelId="{5D9F00F8-D12B-49B8-B572-1579365D4ECA}" type="presParOf" srcId="{2C54EE29-D791-446F-8BB7-4A69FEA65EEC}" destId="{DEEE720E-9A14-43AC-87BD-A3F89C3711E6}" srcOrd="0" destOrd="0" presId="urn:microsoft.com/office/officeart/2005/8/layout/lProcess2"/>
    <dgm:cxn modelId="{9ADC0CC6-9B5E-4697-B2B8-8B9E40182670}" type="presParOf" srcId="{2C54EE29-D791-446F-8BB7-4A69FEA65EEC}" destId="{3BB5343C-6EE5-4D27-B79A-7AB28D9303D1}" srcOrd="1" destOrd="0" presId="urn:microsoft.com/office/officeart/2005/8/layout/lProcess2"/>
    <dgm:cxn modelId="{12A3471A-CDCC-484A-9475-57C900810882}" type="presParOf" srcId="{2C54EE29-D791-446F-8BB7-4A69FEA65EEC}" destId="{B789E628-89C0-4B8E-846F-6E17399DFF66}"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03A7B8E-81BF-4311-AC81-0489C52D4DAE}" type="doc">
      <dgm:prSet loTypeId="urn:microsoft.com/office/officeart/2005/8/layout/lProcess2" loCatId="list" qsTypeId="urn:microsoft.com/office/officeart/2005/8/quickstyle/simple1" qsCatId="simple" csTypeId="urn:microsoft.com/office/officeart/2005/8/colors/accent2_2" csCatId="accent2" phldr="1"/>
      <dgm:spPr/>
      <dgm:t>
        <a:bodyPr/>
        <a:lstStyle/>
        <a:p>
          <a:endParaRPr lang="en-US"/>
        </a:p>
      </dgm:t>
    </dgm:pt>
    <dgm:pt modelId="{CE08CE34-4281-4E0F-B3EC-7B4071BC7481}">
      <dgm:prSet phldrT="[Text]"/>
      <dgm:spPr/>
      <dgm:t>
        <a:bodyPr/>
        <a:lstStyle/>
        <a:p>
          <a:r>
            <a:rPr lang="en-US" dirty="0"/>
            <a:t>2000 Years Later</a:t>
          </a:r>
        </a:p>
      </dgm:t>
    </dgm:pt>
    <dgm:pt modelId="{ADCA9554-02E9-405C-8E55-5C1DC2753839}" type="parTrans" cxnId="{FE1485C0-3243-4B1B-9829-F085B50B1780}">
      <dgm:prSet/>
      <dgm:spPr/>
      <dgm:t>
        <a:bodyPr/>
        <a:lstStyle/>
        <a:p>
          <a:endParaRPr lang="en-US"/>
        </a:p>
      </dgm:t>
    </dgm:pt>
    <dgm:pt modelId="{564B6E48-A2BE-4089-B893-3F548B23E687}" type="sibTrans" cxnId="{FE1485C0-3243-4B1B-9829-F085B50B1780}">
      <dgm:prSet/>
      <dgm:spPr/>
      <dgm:t>
        <a:bodyPr/>
        <a:lstStyle/>
        <a:p>
          <a:endParaRPr lang="en-US"/>
        </a:p>
      </dgm:t>
    </dgm:pt>
    <dgm:pt modelId="{D829207F-2B93-4891-A127-4EFECC238893}">
      <dgm:prSet phldrT="[Text]"/>
      <dgm:spPr/>
      <dgm:t>
        <a:bodyPr/>
        <a:lstStyle/>
        <a:p>
          <a:r>
            <a:rPr lang="en-US" dirty="0"/>
            <a:t>More ‘sophisticated’ knowledge</a:t>
          </a:r>
        </a:p>
      </dgm:t>
    </dgm:pt>
    <dgm:pt modelId="{A16CA6AE-4660-4929-85B8-1F6FC10371BB}" type="parTrans" cxnId="{4E54332B-BF05-4C88-A3C3-16E2F28849B1}">
      <dgm:prSet/>
      <dgm:spPr/>
      <dgm:t>
        <a:bodyPr/>
        <a:lstStyle/>
        <a:p>
          <a:endParaRPr lang="en-US"/>
        </a:p>
      </dgm:t>
    </dgm:pt>
    <dgm:pt modelId="{84C96C36-01EC-43B2-AC42-9CFEEEF2EF61}" type="sibTrans" cxnId="{4E54332B-BF05-4C88-A3C3-16E2F28849B1}">
      <dgm:prSet/>
      <dgm:spPr/>
      <dgm:t>
        <a:bodyPr/>
        <a:lstStyle/>
        <a:p>
          <a:endParaRPr lang="en-US"/>
        </a:p>
      </dgm:t>
    </dgm:pt>
    <dgm:pt modelId="{029CF9E7-CF91-4633-8ECA-DDB7891970F0}">
      <dgm:prSet phldrT="[Text]"/>
      <dgm:spPr/>
      <dgm:t>
        <a:bodyPr/>
        <a:lstStyle/>
        <a:p>
          <a:r>
            <a:rPr lang="en-US" dirty="0"/>
            <a:t>More complex church institutions</a:t>
          </a:r>
        </a:p>
      </dgm:t>
    </dgm:pt>
    <dgm:pt modelId="{86A8F548-885C-4F34-870E-8B2491640B86}" type="parTrans" cxnId="{6523E973-C5DA-42B8-9E72-3B6BA507F673}">
      <dgm:prSet/>
      <dgm:spPr/>
      <dgm:t>
        <a:bodyPr/>
        <a:lstStyle/>
        <a:p>
          <a:endParaRPr lang="en-US"/>
        </a:p>
      </dgm:t>
    </dgm:pt>
    <dgm:pt modelId="{9D1E5ABA-7D58-4D5A-8802-2438AAA09A02}" type="sibTrans" cxnId="{6523E973-C5DA-42B8-9E72-3B6BA507F673}">
      <dgm:prSet/>
      <dgm:spPr/>
      <dgm:t>
        <a:bodyPr/>
        <a:lstStyle/>
        <a:p>
          <a:endParaRPr lang="en-US"/>
        </a:p>
      </dgm:t>
    </dgm:pt>
    <dgm:pt modelId="{8338E6E1-229D-4333-97BC-8B90F3C9E3A0}">
      <dgm:prSet phldrT="[Text]"/>
      <dgm:spPr/>
      <dgm:t>
        <a:bodyPr/>
        <a:lstStyle/>
        <a:p>
          <a:r>
            <a:rPr lang="en-US" dirty="0"/>
            <a:t>More deceit, corruption, confusion</a:t>
          </a:r>
        </a:p>
      </dgm:t>
    </dgm:pt>
    <dgm:pt modelId="{B7B4070E-1236-4824-97E2-D3F60864E299}" type="parTrans" cxnId="{4C4B427C-77A5-4F0B-BE76-9A679C31E2C7}">
      <dgm:prSet/>
      <dgm:spPr/>
      <dgm:t>
        <a:bodyPr/>
        <a:lstStyle/>
        <a:p>
          <a:endParaRPr lang="en-US"/>
        </a:p>
      </dgm:t>
    </dgm:pt>
    <dgm:pt modelId="{848E298F-B47B-495F-9068-1D85F462EBA9}" type="sibTrans" cxnId="{4C4B427C-77A5-4F0B-BE76-9A679C31E2C7}">
      <dgm:prSet/>
      <dgm:spPr/>
      <dgm:t>
        <a:bodyPr/>
        <a:lstStyle/>
        <a:p>
          <a:endParaRPr lang="en-US"/>
        </a:p>
      </dgm:t>
    </dgm:pt>
    <dgm:pt modelId="{74DF2662-11AC-42E1-AE1D-53F7B5E82132}" type="pres">
      <dgm:prSet presAssocID="{103A7B8E-81BF-4311-AC81-0489C52D4DAE}" presName="theList" presStyleCnt="0">
        <dgm:presLayoutVars>
          <dgm:dir/>
          <dgm:animLvl val="lvl"/>
          <dgm:resizeHandles val="exact"/>
        </dgm:presLayoutVars>
      </dgm:prSet>
      <dgm:spPr/>
    </dgm:pt>
    <dgm:pt modelId="{1628C7A0-1791-4A68-AEC3-17A2E2961283}" type="pres">
      <dgm:prSet presAssocID="{CE08CE34-4281-4E0F-B3EC-7B4071BC7481}" presName="compNode" presStyleCnt="0"/>
      <dgm:spPr/>
    </dgm:pt>
    <dgm:pt modelId="{192A5E45-C793-4053-87DE-7084AA000D74}" type="pres">
      <dgm:prSet presAssocID="{CE08CE34-4281-4E0F-B3EC-7B4071BC7481}" presName="aNode" presStyleLbl="bgShp" presStyleIdx="0" presStyleCnt="1"/>
      <dgm:spPr/>
    </dgm:pt>
    <dgm:pt modelId="{0A1E489E-4114-4596-B1B5-F2002B463FBD}" type="pres">
      <dgm:prSet presAssocID="{CE08CE34-4281-4E0F-B3EC-7B4071BC7481}" presName="textNode" presStyleLbl="bgShp" presStyleIdx="0" presStyleCnt="1"/>
      <dgm:spPr/>
    </dgm:pt>
    <dgm:pt modelId="{1062280C-FEA2-4E5E-B39E-DA8B4A9DBA0D}" type="pres">
      <dgm:prSet presAssocID="{CE08CE34-4281-4E0F-B3EC-7B4071BC7481}" presName="compChildNode" presStyleCnt="0"/>
      <dgm:spPr/>
    </dgm:pt>
    <dgm:pt modelId="{6CDC74D5-0CE2-43ED-94DF-2166ABEE160F}" type="pres">
      <dgm:prSet presAssocID="{CE08CE34-4281-4E0F-B3EC-7B4071BC7481}" presName="theInnerList" presStyleCnt="0"/>
      <dgm:spPr/>
    </dgm:pt>
    <dgm:pt modelId="{EFDD1AF1-692A-4E6A-9913-61DF7F82835D}" type="pres">
      <dgm:prSet presAssocID="{D829207F-2B93-4891-A127-4EFECC238893}" presName="childNode" presStyleLbl="node1" presStyleIdx="0" presStyleCnt="3">
        <dgm:presLayoutVars>
          <dgm:bulletEnabled val="1"/>
        </dgm:presLayoutVars>
      </dgm:prSet>
      <dgm:spPr/>
    </dgm:pt>
    <dgm:pt modelId="{CC5E17CD-0D03-49BC-A32B-784AB66D54B9}" type="pres">
      <dgm:prSet presAssocID="{D829207F-2B93-4891-A127-4EFECC238893}" presName="aSpace2" presStyleCnt="0"/>
      <dgm:spPr/>
    </dgm:pt>
    <dgm:pt modelId="{7B3F356B-64D1-4AE0-B1BC-E454B0B7E758}" type="pres">
      <dgm:prSet presAssocID="{029CF9E7-CF91-4633-8ECA-DDB7891970F0}" presName="childNode" presStyleLbl="node1" presStyleIdx="1" presStyleCnt="3">
        <dgm:presLayoutVars>
          <dgm:bulletEnabled val="1"/>
        </dgm:presLayoutVars>
      </dgm:prSet>
      <dgm:spPr/>
    </dgm:pt>
    <dgm:pt modelId="{30CC518B-280D-4879-94BC-2CBDFAC9E6C9}" type="pres">
      <dgm:prSet presAssocID="{029CF9E7-CF91-4633-8ECA-DDB7891970F0}" presName="aSpace2" presStyleCnt="0"/>
      <dgm:spPr/>
    </dgm:pt>
    <dgm:pt modelId="{6AFF722D-A9C9-41F0-B2AB-E725D4122B42}" type="pres">
      <dgm:prSet presAssocID="{8338E6E1-229D-4333-97BC-8B90F3C9E3A0}" presName="childNode" presStyleLbl="node1" presStyleIdx="2" presStyleCnt="3">
        <dgm:presLayoutVars>
          <dgm:bulletEnabled val="1"/>
        </dgm:presLayoutVars>
      </dgm:prSet>
      <dgm:spPr/>
    </dgm:pt>
  </dgm:ptLst>
  <dgm:cxnLst>
    <dgm:cxn modelId="{4C4B427C-77A5-4F0B-BE76-9A679C31E2C7}" srcId="{CE08CE34-4281-4E0F-B3EC-7B4071BC7481}" destId="{8338E6E1-229D-4333-97BC-8B90F3C9E3A0}" srcOrd="2" destOrd="0" parTransId="{B7B4070E-1236-4824-97E2-D3F60864E299}" sibTransId="{848E298F-B47B-495F-9068-1D85F462EBA9}"/>
    <dgm:cxn modelId="{4E54332B-BF05-4C88-A3C3-16E2F28849B1}" srcId="{CE08CE34-4281-4E0F-B3EC-7B4071BC7481}" destId="{D829207F-2B93-4891-A127-4EFECC238893}" srcOrd="0" destOrd="0" parTransId="{A16CA6AE-4660-4929-85B8-1F6FC10371BB}" sibTransId="{84C96C36-01EC-43B2-AC42-9CFEEEF2EF61}"/>
    <dgm:cxn modelId="{6523E973-C5DA-42B8-9E72-3B6BA507F673}" srcId="{CE08CE34-4281-4E0F-B3EC-7B4071BC7481}" destId="{029CF9E7-CF91-4633-8ECA-DDB7891970F0}" srcOrd="1" destOrd="0" parTransId="{86A8F548-885C-4F34-870E-8B2491640B86}" sibTransId="{9D1E5ABA-7D58-4D5A-8802-2438AAA09A02}"/>
    <dgm:cxn modelId="{A34B05F9-8683-4D27-89AE-7A762CDB7A98}" type="presOf" srcId="{CE08CE34-4281-4E0F-B3EC-7B4071BC7481}" destId="{192A5E45-C793-4053-87DE-7084AA000D74}" srcOrd="0" destOrd="0" presId="urn:microsoft.com/office/officeart/2005/8/layout/lProcess2"/>
    <dgm:cxn modelId="{1273F7A1-E762-4E52-A64E-E4D40888F713}" type="presOf" srcId="{D829207F-2B93-4891-A127-4EFECC238893}" destId="{EFDD1AF1-692A-4E6A-9913-61DF7F82835D}" srcOrd="0" destOrd="0" presId="urn:microsoft.com/office/officeart/2005/8/layout/lProcess2"/>
    <dgm:cxn modelId="{1D6C1EF8-7685-4E89-89F7-58351B73BBD8}" type="presOf" srcId="{8338E6E1-229D-4333-97BC-8B90F3C9E3A0}" destId="{6AFF722D-A9C9-41F0-B2AB-E725D4122B42}" srcOrd="0" destOrd="0" presId="urn:microsoft.com/office/officeart/2005/8/layout/lProcess2"/>
    <dgm:cxn modelId="{F721A607-6D4E-41C8-A53E-096047E63B4E}" type="presOf" srcId="{103A7B8E-81BF-4311-AC81-0489C52D4DAE}" destId="{74DF2662-11AC-42E1-AE1D-53F7B5E82132}" srcOrd="0" destOrd="0" presId="urn:microsoft.com/office/officeart/2005/8/layout/lProcess2"/>
    <dgm:cxn modelId="{53A87E8D-7C54-46A8-80C2-65045BF5DACB}" type="presOf" srcId="{CE08CE34-4281-4E0F-B3EC-7B4071BC7481}" destId="{0A1E489E-4114-4596-B1B5-F2002B463FBD}" srcOrd="1" destOrd="0" presId="urn:microsoft.com/office/officeart/2005/8/layout/lProcess2"/>
    <dgm:cxn modelId="{21705858-3454-409D-9369-FC4638D8D521}" type="presOf" srcId="{029CF9E7-CF91-4633-8ECA-DDB7891970F0}" destId="{7B3F356B-64D1-4AE0-B1BC-E454B0B7E758}" srcOrd="0" destOrd="0" presId="urn:microsoft.com/office/officeart/2005/8/layout/lProcess2"/>
    <dgm:cxn modelId="{FE1485C0-3243-4B1B-9829-F085B50B1780}" srcId="{103A7B8E-81BF-4311-AC81-0489C52D4DAE}" destId="{CE08CE34-4281-4E0F-B3EC-7B4071BC7481}" srcOrd="0" destOrd="0" parTransId="{ADCA9554-02E9-405C-8E55-5C1DC2753839}" sibTransId="{564B6E48-A2BE-4089-B893-3F548B23E687}"/>
    <dgm:cxn modelId="{598354EA-7784-45FC-A0A4-E9FFA658690F}" type="presParOf" srcId="{74DF2662-11AC-42E1-AE1D-53F7B5E82132}" destId="{1628C7A0-1791-4A68-AEC3-17A2E2961283}" srcOrd="0" destOrd="0" presId="urn:microsoft.com/office/officeart/2005/8/layout/lProcess2"/>
    <dgm:cxn modelId="{9B3E2A6C-8AA3-492C-9669-0BDE6F077F80}" type="presParOf" srcId="{1628C7A0-1791-4A68-AEC3-17A2E2961283}" destId="{192A5E45-C793-4053-87DE-7084AA000D74}" srcOrd="0" destOrd="0" presId="urn:microsoft.com/office/officeart/2005/8/layout/lProcess2"/>
    <dgm:cxn modelId="{C4E0FB65-EC2B-46CA-B491-E081D2F20428}" type="presParOf" srcId="{1628C7A0-1791-4A68-AEC3-17A2E2961283}" destId="{0A1E489E-4114-4596-B1B5-F2002B463FBD}" srcOrd="1" destOrd="0" presId="urn:microsoft.com/office/officeart/2005/8/layout/lProcess2"/>
    <dgm:cxn modelId="{A5EDC407-4CB0-4DD5-8560-57A7D41EC581}" type="presParOf" srcId="{1628C7A0-1791-4A68-AEC3-17A2E2961283}" destId="{1062280C-FEA2-4E5E-B39E-DA8B4A9DBA0D}" srcOrd="2" destOrd="0" presId="urn:microsoft.com/office/officeart/2005/8/layout/lProcess2"/>
    <dgm:cxn modelId="{4D196892-D22E-4121-B617-A4A6976311EA}" type="presParOf" srcId="{1062280C-FEA2-4E5E-B39E-DA8B4A9DBA0D}" destId="{6CDC74D5-0CE2-43ED-94DF-2166ABEE160F}" srcOrd="0" destOrd="0" presId="urn:microsoft.com/office/officeart/2005/8/layout/lProcess2"/>
    <dgm:cxn modelId="{4F933FC7-996B-4CC2-8982-499EF6A9503F}" type="presParOf" srcId="{6CDC74D5-0CE2-43ED-94DF-2166ABEE160F}" destId="{EFDD1AF1-692A-4E6A-9913-61DF7F82835D}" srcOrd="0" destOrd="0" presId="urn:microsoft.com/office/officeart/2005/8/layout/lProcess2"/>
    <dgm:cxn modelId="{778C8DAF-0E6F-46A2-8FE5-5BB9CA4F39D1}" type="presParOf" srcId="{6CDC74D5-0CE2-43ED-94DF-2166ABEE160F}" destId="{CC5E17CD-0D03-49BC-A32B-784AB66D54B9}" srcOrd="1" destOrd="0" presId="urn:microsoft.com/office/officeart/2005/8/layout/lProcess2"/>
    <dgm:cxn modelId="{781C5087-6998-4D41-82DC-4A6ADAECD617}" type="presParOf" srcId="{6CDC74D5-0CE2-43ED-94DF-2166ABEE160F}" destId="{7B3F356B-64D1-4AE0-B1BC-E454B0B7E758}" srcOrd="2" destOrd="0" presId="urn:microsoft.com/office/officeart/2005/8/layout/lProcess2"/>
    <dgm:cxn modelId="{32C4CAAF-CAF8-4D2B-9833-ED8DD6288873}" type="presParOf" srcId="{6CDC74D5-0CE2-43ED-94DF-2166ABEE160F}" destId="{30CC518B-280D-4879-94BC-2CBDFAC9E6C9}" srcOrd="3" destOrd="0" presId="urn:microsoft.com/office/officeart/2005/8/layout/lProcess2"/>
    <dgm:cxn modelId="{9968EFE6-7A83-45B3-9301-851ED7FB24B4}" type="presParOf" srcId="{6CDC74D5-0CE2-43ED-94DF-2166ABEE160F}" destId="{6AFF722D-A9C9-41F0-B2AB-E725D4122B42}"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773310-CEF0-4FAD-9D14-8F6927AF35C1}"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610FBC71-6AED-4D2A-8C0D-5282E3B7EBCA}">
      <dgm:prSet phldrT="[Text]"/>
      <dgm:spPr/>
      <dgm:t>
        <a:bodyPr/>
        <a:lstStyle/>
        <a:p>
          <a:r>
            <a:rPr lang="en-US" dirty="0"/>
            <a:t>Confused</a:t>
          </a:r>
        </a:p>
      </dgm:t>
    </dgm:pt>
    <dgm:pt modelId="{A0C9115B-C482-41D4-B7CE-C54C0755E01C}" type="parTrans" cxnId="{D1CD9598-C172-4368-9AA2-506AAB6C02BB}">
      <dgm:prSet/>
      <dgm:spPr/>
      <dgm:t>
        <a:bodyPr/>
        <a:lstStyle/>
        <a:p>
          <a:endParaRPr lang="en-US"/>
        </a:p>
      </dgm:t>
    </dgm:pt>
    <dgm:pt modelId="{174C78E0-7287-4311-92C1-F234ABC964E5}" type="sibTrans" cxnId="{D1CD9598-C172-4368-9AA2-506AAB6C02BB}">
      <dgm:prSet/>
      <dgm:spPr/>
      <dgm:t>
        <a:bodyPr/>
        <a:lstStyle/>
        <a:p>
          <a:endParaRPr lang="en-US"/>
        </a:p>
      </dgm:t>
    </dgm:pt>
    <dgm:pt modelId="{5F311D59-61DB-4EDC-BE81-05707CBF008B}" type="pres">
      <dgm:prSet presAssocID="{46773310-CEF0-4FAD-9D14-8F6927AF35C1}" presName="Name0" presStyleCnt="0">
        <dgm:presLayoutVars>
          <dgm:dir/>
          <dgm:resizeHandles val="exact"/>
        </dgm:presLayoutVars>
      </dgm:prSet>
      <dgm:spPr/>
    </dgm:pt>
    <dgm:pt modelId="{4020A293-1366-48A2-AF4F-B9900D65E3B3}" type="pres">
      <dgm:prSet presAssocID="{610FBC71-6AED-4D2A-8C0D-5282E3B7EBCA}" presName="composite" presStyleCnt="0"/>
      <dgm:spPr/>
    </dgm:pt>
    <dgm:pt modelId="{38FA6756-EB1D-4FA5-A329-320E9BDFCD2D}" type="pres">
      <dgm:prSet presAssocID="{610FBC71-6AED-4D2A-8C0D-5282E3B7EBCA}" presName="rect1" presStyleLbl="bgImgPlace1" presStyleIdx="0" presStyleCnt="1"/>
      <dgm:spPr>
        <a:blipFill rotWithShape="1">
          <a:blip xmlns:r="http://schemas.openxmlformats.org/officeDocument/2006/relationships" r:embed="rId1"/>
          <a:stretch>
            <a:fillRect/>
          </a:stretch>
        </a:blipFill>
      </dgm:spPr>
    </dgm:pt>
    <dgm:pt modelId="{7B045BCF-1795-4A93-881D-CE7091266504}" type="pres">
      <dgm:prSet presAssocID="{610FBC71-6AED-4D2A-8C0D-5282E3B7EBCA}" presName="wedgeRectCallout1" presStyleLbl="node1" presStyleIdx="0" presStyleCnt="1">
        <dgm:presLayoutVars>
          <dgm:bulletEnabled val="1"/>
        </dgm:presLayoutVars>
      </dgm:prSet>
      <dgm:spPr/>
    </dgm:pt>
  </dgm:ptLst>
  <dgm:cxnLst>
    <dgm:cxn modelId="{D1CD9598-C172-4368-9AA2-506AAB6C02BB}" srcId="{46773310-CEF0-4FAD-9D14-8F6927AF35C1}" destId="{610FBC71-6AED-4D2A-8C0D-5282E3B7EBCA}" srcOrd="0" destOrd="0" parTransId="{A0C9115B-C482-41D4-B7CE-C54C0755E01C}" sibTransId="{174C78E0-7287-4311-92C1-F234ABC964E5}"/>
    <dgm:cxn modelId="{14AE5716-053F-4F64-98A7-D564D9088E69}" type="presOf" srcId="{610FBC71-6AED-4D2A-8C0D-5282E3B7EBCA}" destId="{7B045BCF-1795-4A93-881D-CE7091266504}" srcOrd="0" destOrd="0" presId="urn:microsoft.com/office/officeart/2008/layout/BendingPictureCaptionList"/>
    <dgm:cxn modelId="{0D80EED5-984A-4662-84DE-CD6B563D903C}" type="presOf" srcId="{46773310-CEF0-4FAD-9D14-8F6927AF35C1}" destId="{5F311D59-61DB-4EDC-BE81-05707CBF008B}" srcOrd="0" destOrd="0" presId="urn:microsoft.com/office/officeart/2008/layout/BendingPictureCaptionList"/>
    <dgm:cxn modelId="{1E910472-03DA-47A7-BEB1-8781717DEF75}" type="presParOf" srcId="{5F311D59-61DB-4EDC-BE81-05707CBF008B}" destId="{4020A293-1366-48A2-AF4F-B9900D65E3B3}" srcOrd="0" destOrd="0" presId="urn:microsoft.com/office/officeart/2008/layout/BendingPictureCaptionList"/>
    <dgm:cxn modelId="{87B2A9A8-ABD1-4AF7-96F1-29B21350C7E0}" type="presParOf" srcId="{4020A293-1366-48A2-AF4F-B9900D65E3B3}" destId="{38FA6756-EB1D-4FA5-A329-320E9BDFCD2D}" srcOrd="0" destOrd="0" presId="urn:microsoft.com/office/officeart/2008/layout/BendingPictureCaptionList"/>
    <dgm:cxn modelId="{95F54D93-E0FA-4C3D-A205-5A4C598F6740}" type="presParOf" srcId="{4020A293-1366-48A2-AF4F-B9900D65E3B3}" destId="{7B045BCF-1795-4A93-881D-CE7091266504}"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828B204-73D9-431A-A44C-05ED4EBB5462}" type="doc">
      <dgm:prSet loTypeId="urn:microsoft.com/office/officeart/2005/8/layout/process4" loCatId="process" qsTypeId="urn:microsoft.com/office/officeart/2005/8/quickstyle/simple5" qsCatId="simple" csTypeId="urn:microsoft.com/office/officeart/2005/8/colors/accent1_2" csCatId="accent1" phldr="1"/>
      <dgm:spPr/>
      <dgm:t>
        <a:bodyPr/>
        <a:lstStyle/>
        <a:p>
          <a:endParaRPr lang="en-US"/>
        </a:p>
      </dgm:t>
    </dgm:pt>
    <dgm:pt modelId="{A1545591-892B-460A-B068-6A5667EF4989}">
      <dgm:prSet phldrT="[Text]"/>
      <dgm:spPr/>
      <dgm:t>
        <a:bodyPr/>
        <a:lstStyle/>
        <a:p>
          <a:r>
            <a:rPr lang="en-US" dirty="0"/>
            <a:t>In the Middle of Armageddon</a:t>
          </a:r>
        </a:p>
      </dgm:t>
    </dgm:pt>
    <dgm:pt modelId="{EDAB9C40-551B-4B3A-8A89-EBF20066EC3E}" type="parTrans" cxnId="{56EF0051-CD36-4E66-BCD9-EC6132C84EC9}">
      <dgm:prSet/>
      <dgm:spPr/>
      <dgm:t>
        <a:bodyPr/>
        <a:lstStyle/>
        <a:p>
          <a:endParaRPr lang="en-US"/>
        </a:p>
      </dgm:t>
    </dgm:pt>
    <dgm:pt modelId="{35B01EF3-B14E-4332-B93F-769C39A5D788}" type="sibTrans" cxnId="{56EF0051-CD36-4E66-BCD9-EC6132C84EC9}">
      <dgm:prSet/>
      <dgm:spPr/>
      <dgm:t>
        <a:bodyPr/>
        <a:lstStyle/>
        <a:p>
          <a:endParaRPr lang="en-US"/>
        </a:p>
      </dgm:t>
    </dgm:pt>
    <dgm:pt modelId="{5F1934E8-0050-43EE-A3FD-063241872260}">
      <dgm:prSet phldrT="[Text]"/>
      <dgm:spPr>
        <a:noFill/>
      </dgm:spPr>
      <dgm:t>
        <a:bodyPr/>
        <a:lstStyle/>
        <a:p>
          <a:r>
            <a:rPr lang="en-US" dirty="0">
              <a:noFill/>
            </a:rPr>
            <a:t>To Save Human Life</a:t>
          </a:r>
        </a:p>
      </dgm:t>
    </dgm:pt>
    <dgm:pt modelId="{2FE61670-AE5C-4C5A-B42B-4A6C2A3D8583}" type="parTrans" cxnId="{5627E3E9-5B8F-4C60-B904-ACD966F9C24A}">
      <dgm:prSet/>
      <dgm:spPr/>
      <dgm:t>
        <a:bodyPr/>
        <a:lstStyle/>
        <a:p>
          <a:endParaRPr lang="en-US"/>
        </a:p>
      </dgm:t>
    </dgm:pt>
    <dgm:pt modelId="{88CA8A0C-1741-4B42-BFE9-207AC770B0E3}" type="sibTrans" cxnId="{5627E3E9-5B8F-4C60-B904-ACD966F9C24A}">
      <dgm:prSet/>
      <dgm:spPr/>
      <dgm:t>
        <a:bodyPr/>
        <a:lstStyle/>
        <a:p>
          <a:endParaRPr lang="en-US"/>
        </a:p>
      </dgm:t>
    </dgm:pt>
    <dgm:pt modelId="{0A13C4E8-BCCA-4E42-A60F-23FC53FB825F}">
      <dgm:prSet phldrT="[Text]"/>
      <dgm:spPr>
        <a:noFill/>
      </dgm:spPr>
      <dgm:t>
        <a:bodyPr/>
        <a:lstStyle/>
        <a:p>
          <a:r>
            <a:rPr lang="en-US" i="0" dirty="0">
              <a:noFill/>
            </a:rPr>
            <a:t>Haters of God Will Be </a:t>
          </a:r>
          <a:r>
            <a:rPr lang="en-US" i="1" dirty="0">
              <a:noFill/>
            </a:rPr>
            <a:t>Seized</a:t>
          </a:r>
        </a:p>
      </dgm:t>
    </dgm:pt>
    <dgm:pt modelId="{D83B9D70-3359-488C-BCB3-1FEA27157863}" type="parTrans" cxnId="{32E3697A-0EAC-4244-877F-B2A4996DE3BE}">
      <dgm:prSet/>
      <dgm:spPr/>
      <dgm:t>
        <a:bodyPr/>
        <a:lstStyle/>
        <a:p>
          <a:endParaRPr lang="en-US"/>
        </a:p>
      </dgm:t>
    </dgm:pt>
    <dgm:pt modelId="{6CBE5153-0711-410D-BEF6-1034BCE224B3}" type="sibTrans" cxnId="{32E3697A-0EAC-4244-877F-B2A4996DE3BE}">
      <dgm:prSet/>
      <dgm:spPr/>
      <dgm:t>
        <a:bodyPr/>
        <a:lstStyle/>
        <a:p>
          <a:endParaRPr lang="en-US"/>
        </a:p>
      </dgm:t>
    </dgm:pt>
    <dgm:pt modelId="{81C07C2E-1D49-4A45-9EF8-5B9F05447235}">
      <dgm:prSet phldrT="[Text]"/>
      <dgm:spPr>
        <a:noFill/>
      </dgm:spPr>
      <dgm:t>
        <a:bodyPr/>
        <a:lstStyle/>
        <a:p>
          <a:r>
            <a:rPr lang="en-US">
              <a:noFill/>
            </a:rPr>
            <a:t>JC Wages War By </a:t>
          </a:r>
          <a:r>
            <a:rPr lang="en-US" i="1">
              <a:noFill/>
            </a:rPr>
            <a:t>Truth, Right-ness</a:t>
          </a:r>
          <a:endParaRPr lang="en-US" i="1" dirty="0">
            <a:noFill/>
          </a:endParaRPr>
        </a:p>
      </dgm:t>
    </dgm:pt>
    <dgm:pt modelId="{2E9EA672-A345-47C4-ABA4-0F8947FFC8FA}" type="parTrans" cxnId="{F3651935-FA1B-4ADF-B114-97C3A1D58716}">
      <dgm:prSet/>
      <dgm:spPr/>
      <dgm:t>
        <a:bodyPr/>
        <a:lstStyle/>
        <a:p>
          <a:endParaRPr lang="en-US"/>
        </a:p>
      </dgm:t>
    </dgm:pt>
    <dgm:pt modelId="{1489C375-95A1-44C6-9A2C-6F2C76B92F09}" type="sibTrans" cxnId="{F3651935-FA1B-4ADF-B114-97C3A1D58716}">
      <dgm:prSet/>
      <dgm:spPr/>
      <dgm:t>
        <a:bodyPr/>
        <a:lstStyle/>
        <a:p>
          <a:endParaRPr lang="en-US"/>
        </a:p>
      </dgm:t>
    </dgm:pt>
    <dgm:pt modelId="{8944AEBC-79CD-45EC-8799-E60255C978DE}" type="pres">
      <dgm:prSet presAssocID="{6828B204-73D9-431A-A44C-05ED4EBB5462}" presName="Name0" presStyleCnt="0">
        <dgm:presLayoutVars>
          <dgm:dir/>
          <dgm:animLvl val="lvl"/>
          <dgm:resizeHandles val="exact"/>
        </dgm:presLayoutVars>
      </dgm:prSet>
      <dgm:spPr/>
    </dgm:pt>
    <dgm:pt modelId="{36049763-30CE-4B8C-852B-7E0434FDD22D}" type="pres">
      <dgm:prSet presAssocID="{81C07C2E-1D49-4A45-9EF8-5B9F05447235}" presName="boxAndChildren" presStyleCnt="0"/>
      <dgm:spPr/>
    </dgm:pt>
    <dgm:pt modelId="{617CA36E-7138-4FCA-81DF-C2163FDA087B}" type="pres">
      <dgm:prSet presAssocID="{81C07C2E-1D49-4A45-9EF8-5B9F05447235}" presName="parentTextBox" presStyleLbl="node1" presStyleIdx="0" presStyleCnt="4"/>
      <dgm:spPr/>
    </dgm:pt>
    <dgm:pt modelId="{FBDCCDC6-F16C-4048-B477-7EFED0CA4F40}" type="pres">
      <dgm:prSet presAssocID="{6CBE5153-0711-410D-BEF6-1034BCE224B3}" presName="sp" presStyleCnt="0"/>
      <dgm:spPr/>
    </dgm:pt>
    <dgm:pt modelId="{27CC88A5-B8A2-4A2C-9D28-62A0027A9A1D}" type="pres">
      <dgm:prSet presAssocID="{0A13C4E8-BCCA-4E42-A60F-23FC53FB825F}" presName="arrowAndChildren" presStyleCnt="0"/>
      <dgm:spPr/>
    </dgm:pt>
    <dgm:pt modelId="{F896F73F-592D-40BB-AA01-77B3FF5900B3}" type="pres">
      <dgm:prSet presAssocID="{0A13C4E8-BCCA-4E42-A60F-23FC53FB825F}" presName="parentTextArrow" presStyleLbl="node1" presStyleIdx="1" presStyleCnt="4"/>
      <dgm:spPr/>
    </dgm:pt>
    <dgm:pt modelId="{344CFE17-0084-47F6-98C1-297739AF32DC}" type="pres">
      <dgm:prSet presAssocID="{88CA8A0C-1741-4B42-BFE9-207AC770B0E3}" presName="sp" presStyleCnt="0"/>
      <dgm:spPr/>
    </dgm:pt>
    <dgm:pt modelId="{DD61E826-00A5-4E35-9796-F4EC0FBF4245}" type="pres">
      <dgm:prSet presAssocID="{5F1934E8-0050-43EE-A3FD-063241872260}" presName="arrowAndChildren" presStyleCnt="0"/>
      <dgm:spPr/>
    </dgm:pt>
    <dgm:pt modelId="{6D27119C-93CC-424E-9AA3-780435FD13A9}" type="pres">
      <dgm:prSet presAssocID="{5F1934E8-0050-43EE-A3FD-063241872260}" presName="parentTextArrow" presStyleLbl="node1" presStyleIdx="2" presStyleCnt="4"/>
      <dgm:spPr/>
    </dgm:pt>
    <dgm:pt modelId="{48615276-0E4E-4881-958A-08429042B7C7}" type="pres">
      <dgm:prSet presAssocID="{35B01EF3-B14E-4332-B93F-769C39A5D788}" presName="sp" presStyleCnt="0"/>
      <dgm:spPr/>
    </dgm:pt>
    <dgm:pt modelId="{628147AD-8094-4CCC-BCC4-25CDC10EBE33}" type="pres">
      <dgm:prSet presAssocID="{A1545591-892B-460A-B068-6A5667EF4989}" presName="arrowAndChildren" presStyleCnt="0"/>
      <dgm:spPr/>
    </dgm:pt>
    <dgm:pt modelId="{D0452360-9AB6-4A45-AE27-BFB25AA355F6}" type="pres">
      <dgm:prSet presAssocID="{A1545591-892B-460A-B068-6A5667EF4989}" presName="parentTextArrow" presStyleLbl="node1" presStyleIdx="3" presStyleCnt="4"/>
      <dgm:spPr/>
    </dgm:pt>
  </dgm:ptLst>
  <dgm:cxnLst>
    <dgm:cxn modelId="{5627E3E9-5B8F-4C60-B904-ACD966F9C24A}" srcId="{6828B204-73D9-431A-A44C-05ED4EBB5462}" destId="{5F1934E8-0050-43EE-A3FD-063241872260}" srcOrd="1" destOrd="0" parTransId="{2FE61670-AE5C-4C5A-B42B-4A6C2A3D8583}" sibTransId="{88CA8A0C-1741-4B42-BFE9-207AC770B0E3}"/>
    <dgm:cxn modelId="{F3651935-FA1B-4ADF-B114-97C3A1D58716}" srcId="{6828B204-73D9-431A-A44C-05ED4EBB5462}" destId="{81C07C2E-1D49-4A45-9EF8-5B9F05447235}" srcOrd="3" destOrd="0" parTransId="{2E9EA672-A345-47C4-ABA4-0F8947FFC8FA}" sibTransId="{1489C375-95A1-44C6-9A2C-6F2C76B92F09}"/>
    <dgm:cxn modelId="{56EF0051-CD36-4E66-BCD9-EC6132C84EC9}" srcId="{6828B204-73D9-431A-A44C-05ED4EBB5462}" destId="{A1545591-892B-460A-B068-6A5667EF4989}" srcOrd="0" destOrd="0" parTransId="{EDAB9C40-551B-4B3A-8A89-EBF20066EC3E}" sibTransId="{35B01EF3-B14E-4332-B93F-769C39A5D788}"/>
    <dgm:cxn modelId="{E45A73A3-B18F-428F-A657-827FE4BF6F46}" type="presOf" srcId="{A1545591-892B-460A-B068-6A5667EF4989}" destId="{D0452360-9AB6-4A45-AE27-BFB25AA355F6}" srcOrd="0" destOrd="0" presId="urn:microsoft.com/office/officeart/2005/8/layout/process4"/>
    <dgm:cxn modelId="{07A572D1-9956-48CF-8FB2-30F8B29D605E}" type="presOf" srcId="{5F1934E8-0050-43EE-A3FD-063241872260}" destId="{6D27119C-93CC-424E-9AA3-780435FD13A9}" srcOrd="0" destOrd="0" presId="urn:microsoft.com/office/officeart/2005/8/layout/process4"/>
    <dgm:cxn modelId="{32E3697A-0EAC-4244-877F-B2A4996DE3BE}" srcId="{6828B204-73D9-431A-A44C-05ED4EBB5462}" destId="{0A13C4E8-BCCA-4E42-A60F-23FC53FB825F}" srcOrd="2" destOrd="0" parTransId="{D83B9D70-3359-488C-BCB3-1FEA27157863}" sibTransId="{6CBE5153-0711-410D-BEF6-1034BCE224B3}"/>
    <dgm:cxn modelId="{23E2128A-B919-45AB-841B-1701C2146675}" type="presOf" srcId="{81C07C2E-1D49-4A45-9EF8-5B9F05447235}" destId="{617CA36E-7138-4FCA-81DF-C2163FDA087B}" srcOrd="0" destOrd="0" presId="urn:microsoft.com/office/officeart/2005/8/layout/process4"/>
    <dgm:cxn modelId="{44F2E296-60E4-4113-A8A1-1599DC2C6C13}" type="presOf" srcId="{6828B204-73D9-431A-A44C-05ED4EBB5462}" destId="{8944AEBC-79CD-45EC-8799-E60255C978DE}" srcOrd="0" destOrd="0" presId="urn:microsoft.com/office/officeart/2005/8/layout/process4"/>
    <dgm:cxn modelId="{BFBB5DC2-466A-41F2-BBD7-09CFAB9600E2}" type="presOf" srcId="{0A13C4E8-BCCA-4E42-A60F-23FC53FB825F}" destId="{F896F73F-592D-40BB-AA01-77B3FF5900B3}" srcOrd="0" destOrd="0" presId="urn:microsoft.com/office/officeart/2005/8/layout/process4"/>
    <dgm:cxn modelId="{A2DE3A3D-6DB2-4415-80FA-BAF1DE471B71}" type="presParOf" srcId="{8944AEBC-79CD-45EC-8799-E60255C978DE}" destId="{36049763-30CE-4B8C-852B-7E0434FDD22D}" srcOrd="0" destOrd="0" presId="urn:microsoft.com/office/officeart/2005/8/layout/process4"/>
    <dgm:cxn modelId="{46891A59-85C1-481D-BC26-224ECF493BBD}" type="presParOf" srcId="{36049763-30CE-4B8C-852B-7E0434FDD22D}" destId="{617CA36E-7138-4FCA-81DF-C2163FDA087B}" srcOrd="0" destOrd="0" presId="urn:microsoft.com/office/officeart/2005/8/layout/process4"/>
    <dgm:cxn modelId="{31F6D447-B0E6-43D3-A8FA-BC236587B504}" type="presParOf" srcId="{8944AEBC-79CD-45EC-8799-E60255C978DE}" destId="{FBDCCDC6-F16C-4048-B477-7EFED0CA4F40}" srcOrd="1" destOrd="0" presId="urn:microsoft.com/office/officeart/2005/8/layout/process4"/>
    <dgm:cxn modelId="{E457AD42-522C-415C-BA63-F9A500C1B9A0}" type="presParOf" srcId="{8944AEBC-79CD-45EC-8799-E60255C978DE}" destId="{27CC88A5-B8A2-4A2C-9D28-62A0027A9A1D}" srcOrd="2" destOrd="0" presId="urn:microsoft.com/office/officeart/2005/8/layout/process4"/>
    <dgm:cxn modelId="{09232370-DA9A-445B-8831-FF5E00C50D0D}" type="presParOf" srcId="{27CC88A5-B8A2-4A2C-9D28-62A0027A9A1D}" destId="{F896F73F-592D-40BB-AA01-77B3FF5900B3}" srcOrd="0" destOrd="0" presId="urn:microsoft.com/office/officeart/2005/8/layout/process4"/>
    <dgm:cxn modelId="{3C9EFF90-3389-48A1-AC08-B9A9E699BC44}" type="presParOf" srcId="{8944AEBC-79CD-45EC-8799-E60255C978DE}" destId="{344CFE17-0084-47F6-98C1-297739AF32DC}" srcOrd="3" destOrd="0" presId="urn:microsoft.com/office/officeart/2005/8/layout/process4"/>
    <dgm:cxn modelId="{575CD92F-C79F-40FA-8110-43FB88453527}" type="presParOf" srcId="{8944AEBC-79CD-45EC-8799-E60255C978DE}" destId="{DD61E826-00A5-4E35-9796-F4EC0FBF4245}" srcOrd="4" destOrd="0" presId="urn:microsoft.com/office/officeart/2005/8/layout/process4"/>
    <dgm:cxn modelId="{BF8D3C67-D675-4918-BB77-D2502B04B23C}" type="presParOf" srcId="{DD61E826-00A5-4E35-9796-F4EC0FBF4245}" destId="{6D27119C-93CC-424E-9AA3-780435FD13A9}" srcOrd="0" destOrd="0" presId="urn:microsoft.com/office/officeart/2005/8/layout/process4"/>
    <dgm:cxn modelId="{F13AE794-3531-43E3-BC11-2AE03980B5B9}" type="presParOf" srcId="{8944AEBC-79CD-45EC-8799-E60255C978DE}" destId="{48615276-0E4E-4881-958A-08429042B7C7}" srcOrd="5" destOrd="0" presId="urn:microsoft.com/office/officeart/2005/8/layout/process4"/>
    <dgm:cxn modelId="{4BB395E4-B067-450C-9ACB-58DEDF4656F6}" type="presParOf" srcId="{8944AEBC-79CD-45EC-8799-E60255C978DE}" destId="{628147AD-8094-4CCC-BCC4-25CDC10EBE33}" srcOrd="6" destOrd="0" presId="urn:microsoft.com/office/officeart/2005/8/layout/process4"/>
    <dgm:cxn modelId="{07BE79E8-0544-4E9D-914B-78122AFE1350}" type="presParOf" srcId="{628147AD-8094-4CCC-BCC4-25CDC10EBE33}" destId="{D0452360-9AB6-4A45-AE27-BFB25AA355F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CF451C-5610-438B-8631-2367DC9D908E}">
      <dsp:nvSpPr>
        <dsp:cNvPr id="0" name=""/>
        <dsp:cNvSpPr/>
      </dsp:nvSpPr>
      <dsp:spPr>
        <a:xfrm>
          <a:off x="3555906" y="3343926"/>
          <a:ext cx="2602326" cy="2602326"/>
        </a:xfrm>
        <a:prstGeom prst="ellipse">
          <a:avLst/>
        </a:prstGeom>
        <a:solidFill>
          <a:schemeClr val="accent1">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0640" tIns="40640" rIns="40640" bIns="40640" numCol="1" spcCol="1270" anchor="ctr" anchorCtr="0">
          <a:noAutofit/>
        </a:bodyPr>
        <a:lstStyle/>
        <a:p>
          <a:pPr marL="0" lvl="0" indent="0" algn="ctr" defTabSz="2844800">
            <a:lnSpc>
              <a:spcPct val="90000"/>
            </a:lnSpc>
            <a:spcBef>
              <a:spcPct val="0"/>
            </a:spcBef>
            <a:spcAft>
              <a:spcPct val="35000"/>
            </a:spcAft>
            <a:buNone/>
          </a:pPr>
          <a:r>
            <a:rPr lang="en-US" sz="6400" kern="1200" dirty="0"/>
            <a:t>Truth</a:t>
          </a:r>
        </a:p>
      </dsp:txBody>
      <dsp:txXfrm>
        <a:off x="3937008" y="3725028"/>
        <a:ext cx="1840122" cy="1840122"/>
      </dsp:txXfrm>
    </dsp:sp>
    <dsp:sp modelId="{B0461BEC-8E87-4BE4-838F-6798EDA5636C}">
      <dsp:nvSpPr>
        <dsp:cNvPr id="0" name=""/>
        <dsp:cNvSpPr/>
      </dsp:nvSpPr>
      <dsp:spPr>
        <a:xfrm rot="10800000">
          <a:off x="911795" y="4274258"/>
          <a:ext cx="2498684" cy="741663"/>
        </a:xfrm>
        <a:prstGeom prst="leftArrow">
          <a:avLst>
            <a:gd name="adj1" fmla="val 60000"/>
            <a:gd name="adj2" fmla="val 50000"/>
          </a:avLst>
        </a:prstGeom>
        <a:solidFill>
          <a:schemeClr val="accent2">
            <a:hueOff val="0"/>
            <a:satOff val="0"/>
            <a:lumOff val="0"/>
            <a:alphaOff val="0"/>
          </a:schemeClr>
        </a:solidFill>
        <a:ln>
          <a:noFill/>
        </a:ln>
        <a:effectLst>
          <a:outerShdw blurRad="50800" dist="38100" dir="5400000" rotWithShape="0">
            <a:srgbClr val="000000">
              <a:alpha val="35000"/>
            </a:srgbClr>
          </a:outerShdw>
        </a:effectLst>
        <a:sp3d z="-211800">
          <a:bevelT w="40600" h="20600" prst="relaxedInset"/>
        </a:sp3d>
      </dsp:spPr>
      <dsp:style>
        <a:lnRef idx="0">
          <a:scrgbClr r="0" g="0" b="0"/>
        </a:lnRef>
        <a:fillRef idx="1">
          <a:scrgbClr r="0" g="0" b="0"/>
        </a:fillRef>
        <a:effectRef idx="2">
          <a:scrgbClr r="0" g="0" b="0"/>
        </a:effectRef>
        <a:fontRef idx="minor"/>
      </dsp:style>
    </dsp:sp>
    <dsp:sp modelId="{06C534CF-1CAA-4A90-9944-1DBFAE016762}">
      <dsp:nvSpPr>
        <dsp:cNvPr id="0" name=""/>
        <dsp:cNvSpPr/>
      </dsp:nvSpPr>
      <dsp:spPr>
        <a:xfrm>
          <a:off x="981" y="3916438"/>
          <a:ext cx="1821628" cy="1457302"/>
        </a:xfrm>
        <a:prstGeom prst="roundRect">
          <a:avLst>
            <a:gd name="adj" fmla="val 10000"/>
          </a:avLst>
        </a:prstGeom>
        <a:solidFill>
          <a:schemeClr val="accent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Justice</a:t>
          </a:r>
        </a:p>
      </dsp:txBody>
      <dsp:txXfrm>
        <a:off x="43664" y="3959121"/>
        <a:ext cx="1736262" cy="1371936"/>
      </dsp:txXfrm>
    </dsp:sp>
    <dsp:sp modelId="{BB532A52-92F1-4FDE-B3B0-B4BB00F487FA}">
      <dsp:nvSpPr>
        <dsp:cNvPr id="0" name=""/>
        <dsp:cNvSpPr/>
      </dsp:nvSpPr>
      <dsp:spPr>
        <a:xfrm rot="12960000">
          <a:off x="1426672" y="2689629"/>
          <a:ext cx="2498684" cy="741663"/>
        </a:xfrm>
        <a:prstGeom prst="leftArrow">
          <a:avLst>
            <a:gd name="adj1" fmla="val 60000"/>
            <a:gd name="adj2" fmla="val 50000"/>
          </a:avLst>
        </a:prstGeom>
        <a:solidFill>
          <a:schemeClr val="accent3">
            <a:hueOff val="0"/>
            <a:satOff val="0"/>
            <a:lumOff val="0"/>
            <a:alphaOff val="0"/>
          </a:schemeClr>
        </a:solidFill>
        <a:ln>
          <a:noFill/>
        </a:ln>
        <a:effectLst>
          <a:outerShdw blurRad="50800" dist="38100" dir="5400000" rotWithShape="0">
            <a:srgbClr val="000000">
              <a:alpha val="35000"/>
            </a:srgbClr>
          </a:outerShdw>
        </a:effectLst>
        <a:sp3d z="-211800">
          <a:bevelT w="40600" h="20600" prst="relaxedInset"/>
        </a:sp3d>
      </dsp:spPr>
      <dsp:style>
        <a:lnRef idx="0">
          <a:scrgbClr r="0" g="0" b="0"/>
        </a:lnRef>
        <a:fillRef idx="1">
          <a:scrgbClr r="0" g="0" b="0"/>
        </a:fillRef>
        <a:effectRef idx="2">
          <a:scrgbClr r="0" g="0" b="0"/>
        </a:effectRef>
        <a:fontRef idx="minor"/>
      </dsp:style>
    </dsp:sp>
    <dsp:sp modelId="{F47340BC-5A31-442C-87E6-7A01D4F2574E}">
      <dsp:nvSpPr>
        <dsp:cNvPr id="0" name=""/>
        <dsp:cNvSpPr/>
      </dsp:nvSpPr>
      <dsp:spPr>
        <a:xfrm>
          <a:off x="754461" y="1597464"/>
          <a:ext cx="1821628" cy="1457302"/>
        </a:xfrm>
        <a:prstGeom prst="roundRect">
          <a:avLst>
            <a:gd name="adj" fmla="val 10000"/>
          </a:avLst>
        </a:prstGeom>
        <a:solidFill>
          <a:schemeClr val="accent3">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Economy</a:t>
          </a:r>
        </a:p>
      </dsp:txBody>
      <dsp:txXfrm>
        <a:off x="797144" y="1640147"/>
        <a:ext cx="1736262" cy="1371936"/>
      </dsp:txXfrm>
    </dsp:sp>
    <dsp:sp modelId="{EEB1B6CA-F352-4834-91E6-FA64256AED2D}">
      <dsp:nvSpPr>
        <dsp:cNvPr id="0" name=""/>
        <dsp:cNvSpPr/>
      </dsp:nvSpPr>
      <dsp:spPr>
        <a:xfrm rot="15120000">
          <a:off x="2774638" y="1710275"/>
          <a:ext cx="2498684" cy="741663"/>
        </a:xfrm>
        <a:prstGeom prst="leftArrow">
          <a:avLst>
            <a:gd name="adj1" fmla="val 60000"/>
            <a:gd name="adj2" fmla="val 50000"/>
          </a:avLst>
        </a:prstGeom>
        <a:solidFill>
          <a:schemeClr val="accent4">
            <a:hueOff val="0"/>
            <a:satOff val="0"/>
            <a:lumOff val="0"/>
            <a:alphaOff val="0"/>
          </a:schemeClr>
        </a:solidFill>
        <a:ln>
          <a:noFill/>
        </a:ln>
        <a:effectLst>
          <a:outerShdw blurRad="50800" dist="38100" dir="5400000" rotWithShape="0">
            <a:srgbClr val="000000">
              <a:alpha val="35000"/>
            </a:srgbClr>
          </a:outerShdw>
        </a:effectLst>
        <a:sp3d z="-211800">
          <a:bevelT w="40600" h="20600" prst="relaxedInset"/>
        </a:sp3d>
      </dsp:spPr>
      <dsp:style>
        <a:lnRef idx="0">
          <a:scrgbClr r="0" g="0" b="0"/>
        </a:lnRef>
        <a:fillRef idx="1">
          <a:scrgbClr r="0" g="0" b="0"/>
        </a:fillRef>
        <a:effectRef idx="2">
          <a:scrgbClr r="0" g="0" b="0"/>
        </a:effectRef>
        <a:fontRef idx="minor"/>
      </dsp:style>
    </dsp:sp>
    <dsp:sp modelId="{3B50EC45-F23E-482C-8AE6-E843655603B8}">
      <dsp:nvSpPr>
        <dsp:cNvPr id="0" name=""/>
        <dsp:cNvSpPr/>
      </dsp:nvSpPr>
      <dsp:spPr>
        <a:xfrm>
          <a:off x="2727098" y="164260"/>
          <a:ext cx="1821628" cy="1457302"/>
        </a:xfrm>
        <a:prstGeom prst="roundRect">
          <a:avLst>
            <a:gd name="adj" fmla="val 10000"/>
          </a:avLst>
        </a:prstGeom>
        <a:solidFill>
          <a:schemeClr val="accent4">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Democracy</a:t>
          </a:r>
        </a:p>
      </dsp:txBody>
      <dsp:txXfrm>
        <a:off x="2769781" y="206943"/>
        <a:ext cx="1736262" cy="1371936"/>
      </dsp:txXfrm>
    </dsp:sp>
    <dsp:sp modelId="{30630D51-6DF3-4009-A380-1CAF1B16DA24}">
      <dsp:nvSpPr>
        <dsp:cNvPr id="0" name=""/>
        <dsp:cNvSpPr/>
      </dsp:nvSpPr>
      <dsp:spPr>
        <a:xfrm rot="17280000">
          <a:off x="4440816" y="1710275"/>
          <a:ext cx="2498684" cy="741663"/>
        </a:xfrm>
        <a:prstGeom prst="leftArrow">
          <a:avLst>
            <a:gd name="adj1" fmla="val 60000"/>
            <a:gd name="adj2" fmla="val 50000"/>
          </a:avLst>
        </a:prstGeom>
        <a:solidFill>
          <a:schemeClr val="accent5">
            <a:hueOff val="0"/>
            <a:satOff val="0"/>
            <a:lumOff val="0"/>
            <a:alphaOff val="0"/>
          </a:schemeClr>
        </a:solidFill>
        <a:ln>
          <a:noFill/>
        </a:ln>
        <a:effectLst>
          <a:outerShdw blurRad="50800" dist="38100" dir="5400000" rotWithShape="0">
            <a:srgbClr val="000000">
              <a:alpha val="35000"/>
            </a:srgbClr>
          </a:outerShdw>
        </a:effectLst>
        <a:sp3d z="-211800">
          <a:bevelT w="40600" h="20600" prst="relaxedInset"/>
        </a:sp3d>
      </dsp:spPr>
      <dsp:style>
        <a:lnRef idx="0">
          <a:scrgbClr r="0" g="0" b="0"/>
        </a:lnRef>
        <a:fillRef idx="1">
          <a:scrgbClr r="0" g="0" b="0"/>
        </a:fillRef>
        <a:effectRef idx="2">
          <a:scrgbClr r="0" g="0" b="0"/>
        </a:effectRef>
        <a:fontRef idx="minor"/>
      </dsp:style>
    </dsp:sp>
    <dsp:sp modelId="{2A4BA47A-DD70-4E67-9ADA-B93567922EDE}">
      <dsp:nvSpPr>
        <dsp:cNvPr id="0" name=""/>
        <dsp:cNvSpPr/>
      </dsp:nvSpPr>
      <dsp:spPr>
        <a:xfrm>
          <a:off x="5165411" y="164260"/>
          <a:ext cx="1821628" cy="1457302"/>
        </a:xfrm>
        <a:prstGeom prst="roundRect">
          <a:avLst>
            <a:gd name="adj" fmla="val 10000"/>
          </a:avLst>
        </a:prstGeom>
        <a:solidFill>
          <a:schemeClr val="accent5">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Free Will Choice</a:t>
          </a:r>
        </a:p>
      </dsp:txBody>
      <dsp:txXfrm>
        <a:off x="5208094" y="206943"/>
        <a:ext cx="1736262" cy="1371936"/>
      </dsp:txXfrm>
    </dsp:sp>
    <dsp:sp modelId="{BD0D93C4-E170-4FF3-A9A3-3B8EE8DF907C}">
      <dsp:nvSpPr>
        <dsp:cNvPr id="0" name=""/>
        <dsp:cNvSpPr/>
      </dsp:nvSpPr>
      <dsp:spPr>
        <a:xfrm rot="19440000">
          <a:off x="5788781" y="2689629"/>
          <a:ext cx="2498684" cy="741663"/>
        </a:xfrm>
        <a:prstGeom prst="leftArrow">
          <a:avLst>
            <a:gd name="adj1" fmla="val 60000"/>
            <a:gd name="adj2" fmla="val 50000"/>
          </a:avLst>
        </a:prstGeom>
        <a:solidFill>
          <a:schemeClr val="accent6">
            <a:hueOff val="0"/>
            <a:satOff val="0"/>
            <a:lumOff val="0"/>
            <a:alphaOff val="0"/>
          </a:schemeClr>
        </a:solidFill>
        <a:ln>
          <a:noFill/>
        </a:ln>
        <a:effectLst>
          <a:outerShdw blurRad="50800" dist="38100" dir="5400000" rotWithShape="0">
            <a:srgbClr val="000000">
              <a:alpha val="35000"/>
            </a:srgbClr>
          </a:outerShdw>
        </a:effectLst>
        <a:sp3d z="-211800">
          <a:bevelT w="40600" h="20600" prst="relaxedInset"/>
        </a:sp3d>
      </dsp:spPr>
      <dsp:style>
        <a:lnRef idx="0">
          <a:scrgbClr r="0" g="0" b="0"/>
        </a:lnRef>
        <a:fillRef idx="1">
          <a:scrgbClr r="0" g="0" b="0"/>
        </a:fillRef>
        <a:effectRef idx="2">
          <a:scrgbClr r="0" g="0" b="0"/>
        </a:effectRef>
        <a:fontRef idx="minor"/>
      </dsp:style>
    </dsp:sp>
    <dsp:sp modelId="{0C92CBF4-0AE2-49DA-9CF8-6E3599B92560}">
      <dsp:nvSpPr>
        <dsp:cNvPr id="0" name=""/>
        <dsp:cNvSpPr/>
      </dsp:nvSpPr>
      <dsp:spPr>
        <a:xfrm>
          <a:off x="7138048" y="1597464"/>
          <a:ext cx="1821628" cy="1457302"/>
        </a:xfrm>
        <a:prstGeom prst="roundRect">
          <a:avLst>
            <a:gd name="adj" fmla="val 10000"/>
          </a:avLst>
        </a:prstGeom>
        <a:solidFill>
          <a:schemeClr val="accent6">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Trust</a:t>
          </a:r>
        </a:p>
      </dsp:txBody>
      <dsp:txXfrm>
        <a:off x="7180731" y="1640147"/>
        <a:ext cx="1736262" cy="1371936"/>
      </dsp:txXfrm>
    </dsp:sp>
    <dsp:sp modelId="{65242F75-B2F1-470C-A7BA-01A48C52DA86}">
      <dsp:nvSpPr>
        <dsp:cNvPr id="0" name=""/>
        <dsp:cNvSpPr/>
      </dsp:nvSpPr>
      <dsp:spPr>
        <a:xfrm>
          <a:off x="6303658" y="4274258"/>
          <a:ext cx="2498684" cy="741663"/>
        </a:xfrm>
        <a:prstGeom prst="leftArrow">
          <a:avLst>
            <a:gd name="adj1" fmla="val 60000"/>
            <a:gd name="adj2" fmla="val 50000"/>
          </a:avLst>
        </a:prstGeom>
        <a:solidFill>
          <a:schemeClr val="accent2">
            <a:hueOff val="0"/>
            <a:satOff val="0"/>
            <a:lumOff val="0"/>
            <a:alphaOff val="0"/>
          </a:schemeClr>
        </a:solidFill>
        <a:ln>
          <a:noFill/>
        </a:ln>
        <a:effectLst>
          <a:outerShdw blurRad="50800" dist="38100" dir="5400000" rotWithShape="0">
            <a:srgbClr val="000000">
              <a:alpha val="35000"/>
            </a:srgbClr>
          </a:outerShdw>
        </a:effectLst>
        <a:sp3d z="-211800">
          <a:bevelT w="40600" h="20600" prst="relaxedInset"/>
        </a:sp3d>
      </dsp:spPr>
      <dsp:style>
        <a:lnRef idx="0">
          <a:scrgbClr r="0" g="0" b="0"/>
        </a:lnRef>
        <a:fillRef idx="1">
          <a:scrgbClr r="0" g="0" b="0"/>
        </a:fillRef>
        <a:effectRef idx="2">
          <a:scrgbClr r="0" g="0" b="0"/>
        </a:effectRef>
        <a:fontRef idx="minor"/>
      </dsp:style>
    </dsp:sp>
    <dsp:sp modelId="{7CC20141-F4B9-4172-BA16-F472D5B38E53}">
      <dsp:nvSpPr>
        <dsp:cNvPr id="0" name=""/>
        <dsp:cNvSpPr/>
      </dsp:nvSpPr>
      <dsp:spPr>
        <a:xfrm>
          <a:off x="7891528" y="3916438"/>
          <a:ext cx="1821628" cy="1457302"/>
        </a:xfrm>
        <a:prstGeom prst="roundRect">
          <a:avLst>
            <a:gd name="adj" fmla="val 10000"/>
          </a:avLst>
        </a:prstGeom>
        <a:solidFill>
          <a:schemeClr val="accent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Love</a:t>
          </a:r>
        </a:p>
      </dsp:txBody>
      <dsp:txXfrm>
        <a:off x="7934211" y="3959121"/>
        <a:ext cx="1736262" cy="137193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CA36E-7138-4FCA-81DF-C2163FDA087B}">
      <dsp:nvSpPr>
        <dsp:cNvPr id="0" name=""/>
        <dsp:cNvSpPr/>
      </dsp:nvSpPr>
      <dsp:spPr>
        <a:xfrm>
          <a:off x="0" y="4417718"/>
          <a:ext cx="5519853" cy="966488"/>
        </a:xfrm>
        <a:prstGeom prst="rect">
          <a:avLst/>
        </a:prstGeom>
        <a:no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noFill/>
            </a:rPr>
            <a:t>JC Wages War By </a:t>
          </a:r>
          <a:r>
            <a:rPr lang="en-US" sz="2800" i="1" kern="1200">
              <a:noFill/>
            </a:rPr>
            <a:t>Truth, Right-ness</a:t>
          </a:r>
          <a:endParaRPr lang="en-US" sz="2800" i="1" kern="1200" dirty="0">
            <a:noFill/>
          </a:endParaRPr>
        </a:p>
      </dsp:txBody>
      <dsp:txXfrm>
        <a:off x="0" y="4417718"/>
        <a:ext cx="5519853" cy="966488"/>
      </dsp:txXfrm>
    </dsp:sp>
    <dsp:sp modelId="{F896F73F-592D-40BB-AA01-77B3FF5900B3}">
      <dsp:nvSpPr>
        <dsp:cNvPr id="0" name=""/>
        <dsp:cNvSpPr/>
      </dsp:nvSpPr>
      <dsp:spPr>
        <a:xfrm rot="10800000">
          <a:off x="0" y="2945755"/>
          <a:ext cx="5519853" cy="1486459"/>
        </a:xfrm>
        <a:prstGeom prst="upArrowCallout">
          <a:avLst/>
        </a:prstGeom>
        <a:no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i="0" kern="1200" dirty="0">
              <a:noFill/>
            </a:rPr>
            <a:t>Haters of God Will Be </a:t>
          </a:r>
          <a:r>
            <a:rPr lang="en-US" sz="2800" i="1" kern="1200" dirty="0">
              <a:noFill/>
            </a:rPr>
            <a:t>Seized</a:t>
          </a:r>
        </a:p>
      </dsp:txBody>
      <dsp:txXfrm rot="10800000">
        <a:off x="0" y="2945755"/>
        <a:ext cx="5519853" cy="965856"/>
      </dsp:txXfrm>
    </dsp:sp>
    <dsp:sp modelId="{6D27119C-93CC-424E-9AA3-780435FD13A9}">
      <dsp:nvSpPr>
        <dsp:cNvPr id="0" name=""/>
        <dsp:cNvSpPr/>
      </dsp:nvSpPr>
      <dsp:spPr>
        <a:xfrm rot="10800000">
          <a:off x="0" y="1473793"/>
          <a:ext cx="5519853" cy="1486459"/>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To </a:t>
          </a:r>
          <a:r>
            <a:rPr lang="en-US" sz="2800" i="1" kern="1200" dirty="0"/>
            <a:t>Save</a:t>
          </a:r>
          <a:r>
            <a:rPr lang="en-US" sz="2800" kern="1200" dirty="0"/>
            <a:t> Human Life</a:t>
          </a:r>
        </a:p>
      </dsp:txBody>
      <dsp:txXfrm rot="10800000">
        <a:off x="0" y="1473793"/>
        <a:ext cx="5519853" cy="965856"/>
      </dsp:txXfrm>
    </dsp:sp>
    <dsp:sp modelId="{D0452360-9AB6-4A45-AE27-BFB25AA355F6}">
      <dsp:nvSpPr>
        <dsp:cNvPr id="0" name=""/>
        <dsp:cNvSpPr/>
      </dsp:nvSpPr>
      <dsp:spPr>
        <a:xfrm rot="10800000">
          <a:off x="0" y="1831"/>
          <a:ext cx="5519853" cy="1486459"/>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In the Middle of Armageddon</a:t>
          </a:r>
        </a:p>
      </dsp:txBody>
      <dsp:txXfrm rot="10800000">
        <a:off x="0" y="1831"/>
        <a:ext cx="5519853" cy="9658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CA36E-7138-4FCA-81DF-C2163FDA087B}">
      <dsp:nvSpPr>
        <dsp:cNvPr id="0" name=""/>
        <dsp:cNvSpPr/>
      </dsp:nvSpPr>
      <dsp:spPr>
        <a:xfrm>
          <a:off x="0" y="4417718"/>
          <a:ext cx="5519853" cy="966488"/>
        </a:xfrm>
        <a:prstGeom prst="rect">
          <a:avLst/>
        </a:prstGeom>
        <a:no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noFill/>
            </a:rPr>
            <a:t>JC Wages War By </a:t>
          </a:r>
          <a:r>
            <a:rPr lang="en-US" sz="2800" i="1" kern="1200">
              <a:noFill/>
            </a:rPr>
            <a:t>Truth, Right-ness</a:t>
          </a:r>
          <a:endParaRPr lang="en-US" sz="2800" i="1" kern="1200" dirty="0">
            <a:noFill/>
          </a:endParaRPr>
        </a:p>
      </dsp:txBody>
      <dsp:txXfrm>
        <a:off x="0" y="4417718"/>
        <a:ext cx="5519853" cy="966488"/>
      </dsp:txXfrm>
    </dsp:sp>
    <dsp:sp modelId="{F896F73F-592D-40BB-AA01-77B3FF5900B3}">
      <dsp:nvSpPr>
        <dsp:cNvPr id="0" name=""/>
        <dsp:cNvSpPr/>
      </dsp:nvSpPr>
      <dsp:spPr>
        <a:xfrm rot="10800000">
          <a:off x="0" y="2945755"/>
          <a:ext cx="5519853" cy="1486459"/>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Haters of God Will Be Seized</a:t>
          </a:r>
        </a:p>
      </dsp:txBody>
      <dsp:txXfrm rot="10800000">
        <a:off x="0" y="2945755"/>
        <a:ext cx="5519853" cy="965856"/>
      </dsp:txXfrm>
    </dsp:sp>
    <dsp:sp modelId="{6D27119C-93CC-424E-9AA3-780435FD13A9}">
      <dsp:nvSpPr>
        <dsp:cNvPr id="0" name=""/>
        <dsp:cNvSpPr/>
      </dsp:nvSpPr>
      <dsp:spPr>
        <a:xfrm rot="10800000">
          <a:off x="0" y="1473793"/>
          <a:ext cx="5519853" cy="1486459"/>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To </a:t>
          </a:r>
          <a:r>
            <a:rPr lang="en-US" sz="2800" i="1" kern="1200" dirty="0"/>
            <a:t>Save</a:t>
          </a:r>
          <a:r>
            <a:rPr lang="en-US" sz="2800" kern="1200" dirty="0"/>
            <a:t> Human Life</a:t>
          </a:r>
        </a:p>
      </dsp:txBody>
      <dsp:txXfrm rot="10800000">
        <a:off x="0" y="1473793"/>
        <a:ext cx="5519853" cy="965856"/>
      </dsp:txXfrm>
    </dsp:sp>
    <dsp:sp modelId="{D0452360-9AB6-4A45-AE27-BFB25AA355F6}">
      <dsp:nvSpPr>
        <dsp:cNvPr id="0" name=""/>
        <dsp:cNvSpPr/>
      </dsp:nvSpPr>
      <dsp:spPr>
        <a:xfrm rot="10800000">
          <a:off x="0" y="1831"/>
          <a:ext cx="5519853" cy="1486459"/>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In the Middle of Armageddon</a:t>
          </a:r>
        </a:p>
      </dsp:txBody>
      <dsp:txXfrm rot="10800000">
        <a:off x="0" y="1831"/>
        <a:ext cx="5519853" cy="96585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CA36E-7138-4FCA-81DF-C2163FDA087B}">
      <dsp:nvSpPr>
        <dsp:cNvPr id="0" name=""/>
        <dsp:cNvSpPr/>
      </dsp:nvSpPr>
      <dsp:spPr>
        <a:xfrm>
          <a:off x="0" y="4417718"/>
          <a:ext cx="5519853" cy="966488"/>
        </a:xfrm>
        <a:prstGeom prst="rec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JC Wages War By Truth, Right-ness</a:t>
          </a:r>
        </a:p>
      </dsp:txBody>
      <dsp:txXfrm>
        <a:off x="0" y="4417718"/>
        <a:ext cx="5519853" cy="966488"/>
      </dsp:txXfrm>
    </dsp:sp>
    <dsp:sp modelId="{F896F73F-592D-40BB-AA01-77B3FF5900B3}">
      <dsp:nvSpPr>
        <dsp:cNvPr id="0" name=""/>
        <dsp:cNvSpPr/>
      </dsp:nvSpPr>
      <dsp:spPr>
        <a:xfrm rot="10800000">
          <a:off x="0" y="2945755"/>
          <a:ext cx="5519853" cy="1486459"/>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Haters of God Will Be Seized</a:t>
          </a:r>
        </a:p>
      </dsp:txBody>
      <dsp:txXfrm rot="10800000">
        <a:off x="0" y="2945755"/>
        <a:ext cx="5519853" cy="965856"/>
      </dsp:txXfrm>
    </dsp:sp>
    <dsp:sp modelId="{6D27119C-93CC-424E-9AA3-780435FD13A9}">
      <dsp:nvSpPr>
        <dsp:cNvPr id="0" name=""/>
        <dsp:cNvSpPr/>
      </dsp:nvSpPr>
      <dsp:spPr>
        <a:xfrm rot="10800000">
          <a:off x="0" y="1473793"/>
          <a:ext cx="5519853" cy="1486459"/>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To </a:t>
          </a:r>
          <a:r>
            <a:rPr lang="en-US" sz="2800" i="1" kern="1200" dirty="0"/>
            <a:t>Save</a:t>
          </a:r>
          <a:r>
            <a:rPr lang="en-US" sz="2800" kern="1200" dirty="0"/>
            <a:t> Human Life</a:t>
          </a:r>
        </a:p>
      </dsp:txBody>
      <dsp:txXfrm rot="10800000">
        <a:off x="0" y="1473793"/>
        <a:ext cx="5519853" cy="965856"/>
      </dsp:txXfrm>
    </dsp:sp>
    <dsp:sp modelId="{D0452360-9AB6-4A45-AE27-BFB25AA355F6}">
      <dsp:nvSpPr>
        <dsp:cNvPr id="0" name=""/>
        <dsp:cNvSpPr/>
      </dsp:nvSpPr>
      <dsp:spPr>
        <a:xfrm rot="10800000">
          <a:off x="0" y="1831"/>
          <a:ext cx="5519853" cy="1486459"/>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In the Middle of Armageddon</a:t>
          </a:r>
        </a:p>
      </dsp:txBody>
      <dsp:txXfrm rot="10800000">
        <a:off x="0" y="1831"/>
        <a:ext cx="5519853" cy="96585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0A717-7D04-4DFE-A2B2-B98D6098270C}">
      <dsp:nvSpPr>
        <dsp:cNvPr id="0" name=""/>
        <dsp:cNvSpPr/>
      </dsp:nvSpPr>
      <dsp:spPr>
        <a:xfrm>
          <a:off x="320014" y="392873"/>
          <a:ext cx="2284489" cy="2515715"/>
        </a:xfrm>
        <a:prstGeom prst="rect">
          <a:avLst/>
        </a:prstGeom>
        <a:blipFill rotWithShape="1">
          <a:blip xmlns:r="http://schemas.openxmlformats.org/officeDocument/2006/relationships" r:embed="rId1"/>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4AEE3C-DCC0-4DA7-BA80-3490E2312667}">
      <dsp:nvSpPr>
        <dsp:cNvPr id="0" name=""/>
        <dsp:cNvSpPr/>
      </dsp:nvSpPr>
      <dsp:spPr>
        <a:xfrm>
          <a:off x="172955" y="2657017"/>
          <a:ext cx="2798733" cy="880500"/>
        </a:xfrm>
        <a:prstGeom prst="wedgeRectCallout">
          <a:avLst>
            <a:gd name="adj1" fmla="val 20250"/>
            <a:gd name="adj2" fmla="val -607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Can’t Talk</a:t>
          </a:r>
        </a:p>
      </dsp:txBody>
      <dsp:txXfrm>
        <a:off x="172955" y="2657017"/>
        <a:ext cx="2798733" cy="880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1EA299-E774-4F5D-B9AB-DC20F3B7BF1E}">
      <dsp:nvSpPr>
        <dsp:cNvPr id="0" name=""/>
        <dsp:cNvSpPr/>
      </dsp:nvSpPr>
      <dsp:spPr>
        <a:xfrm>
          <a:off x="1372" y="375460"/>
          <a:ext cx="3494677" cy="4193612"/>
        </a:xfrm>
        <a:prstGeom prst="roundRect">
          <a:avLst>
            <a:gd name="adj" fmla="val 5000"/>
          </a:avLst>
        </a:prstGeom>
        <a:gradFill rotWithShape="0">
          <a:gsLst>
            <a:gs pos="0">
              <a:schemeClr val="accent2">
                <a:hueOff val="0"/>
                <a:satOff val="0"/>
                <a:lumOff val="0"/>
                <a:alphaOff val="0"/>
                <a:tint val="70000"/>
                <a:lumMod val="110000"/>
              </a:schemeClr>
            </a:gs>
            <a:gs pos="100000">
              <a:schemeClr val="accent2">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37160" rIns="177800" bIns="0" numCol="1" spcCol="1270" anchor="t" anchorCtr="0">
          <a:noAutofit/>
        </a:bodyPr>
        <a:lstStyle/>
        <a:p>
          <a:pPr marL="0" lvl="0" indent="0" algn="r" defTabSz="1778000">
            <a:lnSpc>
              <a:spcPct val="90000"/>
            </a:lnSpc>
            <a:spcBef>
              <a:spcPct val="0"/>
            </a:spcBef>
            <a:spcAft>
              <a:spcPct val="35000"/>
            </a:spcAft>
            <a:buNone/>
          </a:pPr>
          <a:r>
            <a:rPr lang="en-US" sz="4000" b="1" kern="1200"/>
            <a:t>Today:</a:t>
          </a:r>
          <a:endParaRPr lang="en-US" sz="4000" kern="1200"/>
        </a:p>
      </dsp:txBody>
      <dsp:txXfrm rot="16200000">
        <a:off x="-1368541" y="1745373"/>
        <a:ext cx="3438762" cy="698935"/>
      </dsp:txXfrm>
    </dsp:sp>
    <dsp:sp modelId="{C29F9ADD-DBB8-4FD5-9B56-5724523B1972}">
      <dsp:nvSpPr>
        <dsp:cNvPr id="0" name=""/>
        <dsp:cNvSpPr/>
      </dsp:nvSpPr>
      <dsp:spPr>
        <a:xfrm>
          <a:off x="700307" y="375460"/>
          <a:ext cx="2603534" cy="419361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75438" rIns="0" bIns="0" numCol="1" spcCol="1270" anchor="t" anchorCtr="0">
          <a:noAutofit/>
        </a:bodyPr>
        <a:lstStyle/>
        <a:p>
          <a:pPr marL="0" lvl="0" indent="0" algn="l" defTabSz="977900">
            <a:lnSpc>
              <a:spcPct val="90000"/>
            </a:lnSpc>
            <a:spcBef>
              <a:spcPct val="0"/>
            </a:spcBef>
            <a:spcAft>
              <a:spcPct val="35000"/>
            </a:spcAft>
            <a:buNone/>
          </a:pPr>
          <a:r>
            <a:rPr lang="en-US" sz="2200" b="1" kern="1200"/>
            <a:t>Revelation 12:9 </a:t>
          </a:r>
          <a:r>
            <a:rPr lang="en-US" sz="2200" kern="1200"/>
            <a:t> And the great dragon was thrown down, the serpent of old who is called the devil and Satan, who </a:t>
          </a:r>
          <a:r>
            <a:rPr lang="en-US" sz="2200" b="1" u="sng" kern="1200"/>
            <a:t>deceives the whole world</a:t>
          </a:r>
          <a:r>
            <a:rPr lang="en-US" sz="2200" kern="1200"/>
            <a:t>; he was thrown down to the earth, and his angels were thrown down with him. </a:t>
          </a:r>
          <a:endParaRPr lang="en-US" sz="2200" kern="1200"/>
        </a:p>
      </dsp:txBody>
      <dsp:txXfrm>
        <a:off x="700307" y="375460"/>
        <a:ext cx="2603534" cy="4193612"/>
      </dsp:txXfrm>
    </dsp:sp>
    <dsp:sp modelId="{DECF61C6-8D5F-4951-91D3-D3DBF8FCAB8C}">
      <dsp:nvSpPr>
        <dsp:cNvPr id="0" name=""/>
        <dsp:cNvSpPr/>
      </dsp:nvSpPr>
      <dsp:spPr>
        <a:xfrm>
          <a:off x="3618363" y="375460"/>
          <a:ext cx="3494677" cy="4193612"/>
        </a:xfrm>
        <a:prstGeom prst="roundRect">
          <a:avLst>
            <a:gd name="adj" fmla="val 5000"/>
          </a:avLst>
        </a:prstGeom>
        <a:gradFill rotWithShape="0">
          <a:gsLst>
            <a:gs pos="0">
              <a:schemeClr val="accent3">
                <a:hueOff val="0"/>
                <a:satOff val="0"/>
                <a:lumOff val="0"/>
                <a:alphaOff val="0"/>
                <a:tint val="70000"/>
                <a:lumMod val="110000"/>
              </a:schemeClr>
            </a:gs>
            <a:gs pos="100000">
              <a:schemeClr val="accent3">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37160" rIns="177800" bIns="0" numCol="1" spcCol="1270" anchor="t" anchorCtr="0">
          <a:noAutofit/>
        </a:bodyPr>
        <a:lstStyle/>
        <a:p>
          <a:pPr marL="0" lvl="0" indent="0" algn="r" defTabSz="1778000">
            <a:lnSpc>
              <a:spcPct val="90000"/>
            </a:lnSpc>
            <a:spcBef>
              <a:spcPct val="0"/>
            </a:spcBef>
            <a:spcAft>
              <a:spcPct val="35000"/>
            </a:spcAft>
            <a:buNone/>
          </a:pPr>
          <a:r>
            <a:rPr lang="en-US" sz="4000" kern="1200"/>
            <a:t>The Future:</a:t>
          </a:r>
          <a:endParaRPr lang="en-US" sz="4000" kern="1200"/>
        </a:p>
      </dsp:txBody>
      <dsp:txXfrm rot="16200000">
        <a:off x="2248449" y="1745373"/>
        <a:ext cx="3438762" cy="698935"/>
      </dsp:txXfrm>
    </dsp:sp>
    <dsp:sp modelId="{98BCE7FB-5B60-4AD8-AED7-60EC78C259B2}">
      <dsp:nvSpPr>
        <dsp:cNvPr id="0" name=""/>
        <dsp:cNvSpPr/>
      </dsp:nvSpPr>
      <dsp:spPr>
        <a:xfrm rot="5400000">
          <a:off x="3327622" y="3709194"/>
          <a:ext cx="616428" cy="524201"/>
        </a:xfrm>
        <a:prstGeom prst="flowChartExtract">
          <a:avLst/>
        </a:prstGeom>
        <a:gradFill rotWithShape="0">
          <a:gsLst>
            <a:gs pos="0">
              <a:schemeClr val="lt1">
                <a:hueOff val="0"/>
                <a:satOff val="0"/>
                <a:lumOff val="0"/>
                <a:alphaOff val="0"/>
                <a:tint val="70000"/>
                <a:lumMod val="110000"/>
              </a:schemeClr>
            </a:gs>
            <a:gs pos="100000">
              <a:schemeClr val="lt1">
                <a:hueOff val="0"/>
                <a:satOff val="0"/>
                <a:lumOff val="0"/>
                <a:alphaOff val="0"/>
                <a:tint val="82000"/>
                <a:alpha val="74000"/>
              </a:schemeClr>
            </a:gs>
          </a:gsLst>
          <a:lin ang="5400000" scaled="0"/>
        </a:gradFill>
        <a:ln w="9525" cap="rnd"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C4395685-0E52-4365-BFB0-6069B5E61EB3}">
      <dsp:nvSpPr>
        <dsp:cNvPr id="0" name=""/>
        <dsp:cNvSpPr/>
      </dsp:nvSpPr>
      <dsp:spPr>
        <a:xfrm>
          <a:off x="4317298" y="375460"/>
          <a:ext cx="2603534" cy="4193612"/>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75438" rIns="0" bIns="0" numCol="1" spcCol="1270" anchor="t" anchorCtr="0">
          <a:noAutofit/>
        </a:bodyPr>
        <a:lstStyle/>
        <a:p>
          <a:pPr marL="0" lvl="0" indent="0" algn="l" defTabSz="977900">
            <a:lnSpc>
              <a:spcPct val="90000"/>
            </a:lnSpc>
            <a:spcBef>
              <a:spcPct val="0"/>
            </a:spcBef>
            <a:spcAft>
              <a:spcPct val="35000"/>
            </a:spcAft>
            <a:buNone/>
          </a:pPr>
          <a:r>
            <a:rPr lang="en-US" sz="2200" b="1" kern="1200" dirty="0"/>
            <a:t>Revelation 13:13-14 </a:t>
          </a:r>
          <a:r>
            <a:rPr lang="en-US" sz="2200" kern="1200" dirty="0"/>
            <a:t> He did astounding miracles, even making fire flash down to earth from the sky </a:t>
          </a:r>
          <a:r>
            <a:rPr lang="en-US" sz="2200" b="1" u="sng" kern="1200" dirty="0"/>
            <a:t>while everyone was watching</a:t>
          </a:r>
          <a:r>
            <a:rPr lang="en-US" sz="2200" kern="1200" dirty="0"/>
            <a:t>.  And with all the miracles he was allowed to perform on behalf of the first beast, he </a:t>
          </a:r>
          <a:r>
            <a:rPr lang="en-US" sz="2200" b="1" u="sng" kern="1200" dirty="0"/>
            <a:t>deceived all the people who belong to this world</a:t>
          </a:r>
          <a:r>
            <a:rPr lang="en-US" sz="2200" kern="1200" dirty="0"/>
            <a:t>…</a:t>
          </a:r>
        </a:p>
      </dsp:txBody>
      <dsp:txXfrm>
        <a:off x="4317298" y="375460"/>
        <a:ext cx="2603534" cy="41936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BF7E7-769A-41B1-BD1E-592BF3BF0DB7}">
      <dsp:nvSpPr>
        <dsp:cNvPr id="0" name=""/>
        <dsp:cNvSpPr/>
      </dsp:nvSpPr>
      <dsp:spPr>
        <a:xfrm>
          <a:off x="5383" y="508095"/>
          <a:ext cx="1668828" cy="100129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Lower rates of recall </a:t>
          </a:r>
          <a:endParaRPr lang="en-US" sz="1600" kern="1200"/>
        </a:p>
      </dsp:txBody>
      <dsp:txXfrm>
        <a:off x="34710" y="537422"/>
        <a:ext cx="1610174" cy="942642"/>
      </dsp:txXfrm>
    </dsp:sp>
    <dsp:sp modelId="{CF496E1C-A614-4C18-842E-920BA421115C}">
      <dsp:nvSpPr>
        <dsp:cNvPr id="0" name=""/>
        <dsp:cNvSpPr/>
      </dsp:nvSpPr>
      <dsp:spPr>
        <a:xfrm>
          <a:off x="1841094" y="801808"/>
          <a:ext cx="353791" cy="4138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841094" y="884582"/>
        <a:ext cx="247654" cy="248321"/>
      </dsp:txXfrm>
    </dsp:sp>
    <dsp:sp modelId="{255613CC-2455-41CC-BDC5-E9CC35FF37E6}">
      <dsp:nvSpPr>
        <dsp:cNvPr id="0" name=""/>
        <dsp:cNvSpPr/>
      </dsp:nvSpPr>
      <dsp:spPr>
        <a:xfrm>
          <a:off x="2341742" y="508095"/>
          <a:ext cx="1668828" cy="100129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Cognitive (critical) thinking</a:t>
          </a:r>
          <a:endParaRPr lang="en-US" sz="1600" kern="1200"/>
        </a:p>
      </dsp:txBody>
      <dsp:txXfrm>
        <a:off x="2371069" y="537422"/>
        <a:ext cx="1610174" cy="942642"/>
      </dsp:txXfrm>
    </dsp:sp>
    <dsp:sp modelId="{0734276A-511D-4595-B818-016B9F4C3CFD}">
      <dsp:nvSpPr>
        <dsp:cNvPr id="0" name=""/>
        <dsp:cNvSpPr/>
      </dsp:nvSpPr>
      <dsp:spPr>
        <a:xfrm>
          <a:off x="4177453" y="801808"/>
          <a:ext cx="353791" cy="4138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177453" y="884582"/>
        <a:ext cx="247654" cy="248321"/>
      </dsp:txXfrm>
    </dsp:sp>
    <dsp:sp modelId="{C09D29CE-15E4-4047-8054-59BD76C5B73D}">
      <dsp:nvSpPr>
        <dsp:cNvPr id="0" name=""/>
        <dsp:cNvSpPr/>
      </dsp:nvSpPr>
      <dsp:spPr>
        <a:xfrm>
          <a:off x="4678102" y="508095"/>
          <a:ext cx="1668828" cy="100129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Adolescent brain development</a:t>
          </a:r>
          <a:endParaRPr lang="en-US" sz="1600" kern="1200"/>
        </a:p>
      </dsp:txBody>
      <dsp:txXfrm>
        <a:off x="4707429" y="537422"/>
        <a:ext cx="1610174" cy="942642"/>
      </dsp:txXfrm>
    </dsp:sp>
    <dsp:sp modelId="{BDEF6C9E-1BE7-4237-8487-38E55296BA35}">
      <dsp:nvSpPr>
        <dsp:cNvPr id="0" name=""/>
        <dsp:cNvSpPr/>
      </dsp:nvSpPr>
      <dsp:spPr>
        <a:xfrm>
          <a:off x="6513813" y="801808"/>
          <a:ext cx="353791" cy="4138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513813" y="884582"/>
        <a:ext cx="247654" cy="248321"/>
      </dsp:txXfrm>
    </dsp:sp>
    <dsp:sp modelId="{61C0A6E5-7289-48B3-BE13-2AFEECC04E71}">
      <dsp:nvSpPr>
        <dsp:cNvPr id="0" name=""/>
        <dsp:cNvSpPr/>
      </dsp:nvSpPr>
      <dsp:spPr>
        <a:xfrm>
          <a:off x="7014461" y="508095"/>
          <a:ext cx="1668828" cy="100129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Interrelationships</a:t>
          </a:r>
          <a:endParaRPr lang="en-US" sz="1600" kern="1200"/>
        </a:p>
      </dsp:txBody>
      <dsp:txXfrm>
        <a:off x="7043788" y="537422"/>
        <a:ext cx="1610174" cy="942642"/>
      </dsp:txXfrm>
    </dsp:sp>
    <dsp:sp modelId="{953FAA56-07A4-4C47-838A-7565328C48B9}">
      <dsp:nvSpPr>
        <dsp:cNvPr id="0" name=""/>
        <dsp:cNvSpPr/>
      </dsp:nvSpPr>
      <dsp:spPr>
        <a:xfrm>
          <a:off x="8850172" y="801808"/>
          <a:ext cx="353791" cy="41386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850172" y="884582"/>
        <a:ext cx="247654" cy="248321"/>
      </dsp:txXfrm>
    </dsp:sp>
    <dsp:sp modelId="{2B4E888F-46FF-407A-A305-84C5EB8B3428}">
      <dsp:nvSpPr>
        <dsp:cNvPr id="0" name=""/>
        <dsp:cNvSpPr/>
      </dsp:nvSpPr>
      <dsp:spPr>
        <a:xfrm>
          <a:off x="9350821" y="508095"/>
          <a:ext cx="1668828" cy="100129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Depression, Anxiety, Mood Swings</a:t>
          </a:r>
          <a:endParaRPr lang="en-US" sz="1600" kern="1200"/>
        </a:p>
      </dsp:txBody>
      <dsp:txXfrm>
        <a:off x="9380148" y="537422"/>
        <a:ext cx="1610174" cy="9426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216524-7F53-4831-8AFB-0F08633DF398}">
      <dsp:nvSpPr>
        <dsp:cNvPr id="0" name=""/>
        <dsp:cNvSpPr/>
      </dsp:nvSpPr>
      <dsp:spPr>
        <a:xfrm>
          <a:off x="924920" y="0"/>
          <a:ext cx="5119569" cy="3503291"/>
        </a:xfrm>
        <a:prstGeom prst="rect">
          <a:avLst/>
        </a:prstGeom>
        <a:blipFill rotWithShape="1">
          <a:blip xmlns:r="http://schemas.openxmlformats.org/officeDocument/2006/relationships" r:embed="rId1"/>
          <a:stretch>
            <a:fillRect/>
          </a:stretch>
        </a:blip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E18302-FD30-4323-BE03-B2BF3E4B2682}">
      <dsp:nvSpPr>
        <dsp:cNvPr id="0" name=""/>
        <dsp:cNvSpPr/>
      </dsp:nvSpPr>
      <dsp:spPr>
        <a:xfrm rot="16200000">
          <a:off x="-1181790" y="1401316"/>
          <a:ext cx="3503291" cy="700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0" lvl="0" indent="0" algn="l" defTabSz="1866900">
            <a:lnSpc>
              <a:spcPct val="90000"/>
            </a:lnSpc>
            <a:spcBef>
              <a:spcPct val="0"/>
            </a:spcBef>
            <a:spcAft>
              <a:spcPct val="35000"/>
            </a:spcAft>
            <a:buNone/>
          </a:pPr>
          <a:r>
            <a:rPr lang="en-US" sz="4200" kern="1200" dirty="0"/>
            <a:t>Google Effect</a:t>
          </a:r>
        </a:p>
      </dsp:txBody>
      <dsp:txXfrm>
        <a:off x="-1181790" y="1401316"/>
        <a:ext cx="3503291" cy="700658"/>
      </dsp:txXfrm>
    </dsp:sp>
    <dsp:sp modelId="{042C7C08-8EF7-4251-93BC-0FCC4CF074DC}">
      <dsp:nvSpPr>
        <dsp:cNvPr id="0" name=""/>
        <dsp:cNvSpPr/>
      </dsp:nvSpPr>
      <dsp:spPr>
        <a:xfrm>
          <a:off x="6982386" y="0"/>
          <a:ext cx="4352663" cy="3503291"/>
        </a:xfrm>
        <a:prstGeom prst="rect">
          <a:avLst/>
        </a:prstGeom>
        <a:blipFill rotWithShape="1">
          <a:blip xmlns:r="http://schemas.openxmlformats.org/officeDocument/2006/relationships" r:embed="rId2"/>
          <a:stretch>
            <a:fillRect/>
          </a:stretch>
        </a:blip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204347-E042-4BCD-89A7-40001533C2A1}">
      <dsp:nvSpPr>
        <dsp:cNvPr id="0" name=""/>
        <dsp:cNvSpPr/>
      </dsp:nvSpPr>
      <dsp:spPr>
        <a:xfrm rot="16200000">
          <a:off x="4883147" y="1401316"/>
          <a:ext cx="3503291" cy="700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0" lvl="0" indent="0" algn="l" defTabSz="1866900">
            <a:lnSpc>
              <a:spcPct val="90000"/>
            </a:lnSpc>
            <a:spcBef>
              <a:spcPct val="0"/>
            </a:spcBef>
            <a:spcAft>
              <a:spcPct val="35000"/>
            </a:spcAft>
            <a:buNone/>
          </a:pPr>
          <a:r>
            <a:rPr lang="en-US" sz="4200" kern="1200" dirty="0"/>
            <a:t>Facebook Effect</a:t>
          </a:r>
        </a:p>
      </dsp:txBody>
      <dsp:txXfrm>
        <a:off x="4883147" y="1401316"/>
        <a:ext cx="3503291" cy="7006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E79AC-74D5-4C00-8F6F-8BD3F1ACDAC7}">
      <dsp:nvSpPr>
        <dsp:cNvPr id="0" name=""/>
        <dsp:cNvSpPr/>
      </dsp:nvSpPr>
      <dsp:spPr>
        <a:xfrm>
          <a:off x="132299" y="1096"/>
          <a:ext cx="2814375" cy="1407187"/>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82550" rIns="123825" bIns="82550" numCol="1" spcCol="1270" anchor="ctr" anchorCtr="0">
          <a:noAutofit/>
        </a:bodyPr>
        <a:lstStyle/>
        <a:p>
          <a:pPr marL="0" lvl="0" indent="0" algn="ctr" defTabSz="2889250">
            <a:lnSpc>
              <a:spcPct val="90000"/>
            </a:lnSpc>
            <a:spcBef>
              <a:spcPct val="0"/>
            </a:spcBef>
            <a:spcAft>
              <a:spcPct val="35000"/>
            </a:spcAft>
            <a:buNone/>
          </a:pPr>
          <a:r>
            <a:rPr lang="en-US" sz="6500" kern="1200" dirty="0"/>
            <a:t>After:</a:t>
          </a:r>
        </a:p>
      </dsp:txBody>
      <dsp:txXfrm>
        <a:off x="173514" y="42311"/>
        <a:ext cx="2731945" cy="1324757"/>
      </dsp:txXfrm>
    </dsp:sp>
    <dsp:sp modelId="{94100637-23C4-42F3-8D06-F621C401FEB7}">
      <dsp:nvSpPr>
        <dsp:cNvPr id="0" name=""/>
        <dsp:cNvSpPr/>
      </dsp:nvSpPr>
      <dsp:spPr>
        <a:xfrm>
          <a:off x="413737" y="1408284"/>
          <a:ext cx="281437" cy="1055390"/>
        </a:xfrm>
        <a:custGeom>
          <a:avLst/>
          <a:gdLst/>
          <a:ahLst/>
          <a:cxnLst/>
          <a:rect l="0" t="0" r="0" b="0"/>
          <a:pathLst>
            <a:path>
              <a:moveTo>
                <a:pt x="0" y="0"/>
              </a:moveTo>
              <a:lnTo>
                <a:pt x="0" y="1055390"/>
              </a:lnTo>
              <a:lnTo>
                <a:pt x="281437" y="1055390"/>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B12515-A74B-4073-8801-76AD9C7601B6}">
      <dsp:nvSpPr>
        <dsp:cNvPr id="0" name=""/>
        <dsp:cNvSpPr/>
      </dsp:nvSpPr>
      <dsp:spPr>
        <a:xfrm>
          <a:off x="695174" y="1760081"/>
          <a:ext cx="2251500" cy="1407187"/>
        </a:xfrm>
        <a:prstGeom prst="roundRect">
          <a:avLst>
            <a:gd name="adj" fmla="val 10000"/>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kern="1200" dirty="0"/>
            <a:t>The ‘Great Catch’</a:t>
          </a:r>
        </a:p>
      </dsp:txBody>
      <dsp:txXfrm>
        <a:off x="736389" y="1801296"/>
        <a:ext cx="2169070" cy="1324757"/>
      </dsp:txXfrm>
    </dsp:sp>
    <dsp:sp modelId="{82887637-235F-4968-A19C-B16E56711A4B}">
      <dsp:nvSpPr>
        <dsp:cNvPr id="0" name=""/>
        <dsp:cNvSpPr/>
      </dsp:nvSpPr>
      <dsp:spPr>
        <a:xfrm>
          <a:off x="413737" y="1408284"/>
          <a:ext cx="281437" cy="2814375"/>
        </a:xfrm>
        <a:custGeom>
          <a:avLst/>
          <a:gdLst/>
          <a:ahLst/>
          <a:cxnLst/>
          <a:rect l="0" t="0" r="0" b="0"/>
          <a:pathLst>
            <a:path>
              <a:moveTo>
                <a:pt x="0" y="0"/>
              </a:moveTo>
              <a:lnTo>
                <a:pt x="0" y="2814375"/>
              </a:lnTo>
              <a:lnTo>
                <a:pt x="281437" y="2814375"/>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AA3B7-8041-44DA-80B0-0A37AB28B309}">
      <dsp:nvSpPr>
        <dsp:cNvPr id="0" name=""/>
        <dsp:cNvSpPr/>
      </dsp:nvSpPr>
      <dsp:spPr>
        <a:xfrm>
          <a:off x="695174" y="3519065"/>
          <a:ext cx="2251500" cy="1407187"/>
        </a:xfrm>
        <a:prstGeom prst="roundRect">
          <a:avLst>
            <a:gd name="adj" fmla="val 10000"/>
          </a:avLst>
        </a:prstGeom>
        <a:solidFill>
          <a:schemeClr val="lt1">
            <a:alpha val="90000"/>
            <a:hueOff val="0"/>
            <a:satOff val="0"/>
            <a:lumOff val="0"/>
            <a:alphaOff val="0"/>
          </a:schemeClr>
        </a:solidFill>
        <a:ln w="19050" cap="rnd" cmpd="sng" algn="ctr">
          <a:solidFill>
            <a:schemeClr val="accent2">
              <a:hueOff val="-8305426"/>
              <a:satOff val="-39455"/>
              <a:lumOff val="-123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kern="1200" dirty="0"/>
            <a:t>The ‘Bema Seat’</a:t>
          </a:r>
        </a:p>
      </dsp:txBody>
      <dsp:txXfrm>
        <a:off x="736389" y="3560280"/>
        <a:ext cx="2169070" cy="13247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AA1C7-6E1E-43ED-A468-CCEE834F7EDF}">
      <dsp:nvSpPr>
        <dsp:cNvPr id="0" name=""/>
        <dsp:cNvSpPr/>
      </dsp:nvSpPr>
      <dsp:spPr>
        <a:xfrm>
          <a:off x="4621" y="0"/>
          <a:ext cx="4445882" cy="33282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History Is</a:t>
          </a:r>
        </a:p>
      </dsp:txBody>
      <dsp:txXfrm>
        <a:off x="4621" y="0"/>
        <a:ext cx="4445882" cy="998467"/>
      </dsp:txXfrm>
    </dsp:sp>
    <dsp:sp modelId="{DCFA08A5-CA5E-4DF1-94B5-D15E2F2F2402}">
      <dsp:nvSpPr>
        <dsp:cNvPr id="0" name=""/>
        <dsp:cNvSpPr/>
      </dsp:nvSpPr>
      <dsp:spPr>
        <a:xfrm>
          <a:off x="449209" y="999442"/>
          <a:ext cx="3556705" cy="100350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840" tIns="87630" rIns="116840" bIns="87630" numCol="1" spcCol="1270" anchor="ctr" anchorCtr="0">
          <a:noAutofit/>
        </a:bodyPr>
        <a:lstStyle/>
        <a:p>
          <a:pPr marL="0" lvl="0" indent="0" algn="ctr" defTabSz="2044700">
            <a:lnSpc>
              <a:spcPct val="90000"/>
            </a:lnSpc>
            <a:spcBef>
              <a:spcPct val="0"/>
            </a:spcBef>
            <a:spcAft>
              <a:spcPct val="35000"/>
            </a:spcAft>
            <a:buNone/>
          </a:pPr>
          <a:r>
            <a:rPr lang="en-US" sz="4600" kern="1200" dirty="0"/>
            <a:t>Linear</a:t>
          </a:r>
        </a:p>
      </dsp:txBody>
      <dsp:txXfrm>
        <a:off x="478601" y="1028834"/>
        <a:ext cx="3497921" cy="944721"/>
      </dsp:txXfrm>
    </dsp:sp>
    <dsp:sp modelId="{DA82774E-78F7-4D5D-AD0C-ECB1EAC4195C}">
      <dsp:nvSpPr>
        <dsp:cNvPr id="0" name=""/>
        <dsp:cNvSpPr/>
      </dsp:nvSpPr>
      <dsp:spPr>
        <a:xfrm>
          <a:off x="449209" y="2157333"/>
          <a:ext cx="3556705" cy="100350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840" tIns="87630" rIns="116840" bIns="87630" numCol="1" spcCol="1270" anchor="ctr" anchorCtr="0">
          <a:noAutofit/>
        </a:bodyPr>
        <a:lstStyle/>
        <a:p>
          <a:pPr marL="0" lvl="0" indent="0" algn="ctr" defTabSz="2044700">
            <a:lnSpc>
              <a:spcPct val="90000"/>
            </a:lnSpc>
            <a:spcBef>
              <a:spcPct val="0"/>
            </a:spcBef>
            <a:spcAft>
              <a:spcPct val="35000"/>
            </a:spcAft>
            <a:buNone/>
          </a:pPr>
          <a:r>
            <a:rPr lang="en-US" sz="4600" kern="1200" dirty="0"/>
            <a:t>With Purpose</a:t>
          </a:r>
        </a:p>
      </dsp:txBody>
      <dsp:txXfrm>
        <a:off x="478601" y="2186725"/>
        <a:ext cx="3497921" cy="944721"/>
      </dsp:txXfrm>
    </dsp:sp>
    <dsp:sp modelId="{2D3E347E-71BB-44E7-94E7-664E1D35D290}">
      <dsp:nvSpPr>
        <dsp:cNvPr id="0" name=""/>
        <dsp:cNvSpPr/>
      </dsp:nvSpPr>
      <dsp:spPr>
        <a:xfrm>
          <a:off x="4783945" y="0"/>
          <a:ext cx="4445882" cy="33282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dirty="0"/>
            <a:t>Human Life Is</a:t>
          </a:r>
        </a:p>
      </dsp:txBody>
      <dsp:txXfrm>
        <a:off x="4783945" y="0"/>
        <a:ext cx="4445882" cy="998467"/>
      </dsp:txXfrm>
    </dsp:sp>
    <dsp:sp modelId="{DEEE720E-9A14-43AC-87BD-A3F89C3711E6}">
      <dsp:nvSpPr>
        <dsp:cNvPr id="0" name=""/>
        <dsp:cNvSpPr/>
      </dsp:nvSpPr>
      <dsp:spPr>
        <a:xfrm>
          <a:off x="5228533" y="999442"/>
          <a:ext cx="3556705" cy="100350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840" tIns="87630" rIns="116840" bIns="87630" numCol="1" spcCol="1270" anchor="ctr" anchorCtr="0">
          <a:noAutofit/>
        </a:bodyPr>
        <a:lstStyle/>
        <a:p>
          <a:pPr marL="0" lvl="0" indent="0" algn="ctr" defTabSz="2044700">
            <a:lnSpc>
              <a:spcPct val="90000"/>
            </a:lnSpc>
            <a:spcBef>
              <a:spcPct val="0"/>
            </a:spcBef>
            <a:spcAft>
              <a:spcPct val="35000"/>
            </a:spcAft>
            <a:buNone/>
          </a:pPr>
          <a:r>
            <a:rPr lang="en-US" sz="4600" kern="1200" dirty="0"/>
            <a:t>Linear</a:t>
          </a:r>
        </a:p>
      </dsp:txBody>
      <dsp:txXfrm>
        <a:off x="5257925" y="1028834"/>
        <a:ext cx="3497921" cy="944721"/>
      </dsp:txXfrm>
    </dsp:sp>
    <dsp:sp modelId="{B789E628-89C0-4B8E-846F-6E17399DFF66}">
      <dsp:nvSpPr>
        <dsp:cNvPr id="0" name=""/>
        <dsp:cNvSpPr/>
      </dsp:nvSpPr>
      <dsp:spPr>
        <a:xfrm>
          <a:off x="5228533" y="2157333"/>
          <a:ext cx="3556705" cy="100350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840" tIns="87630" rIns="116840" bIns="87630" numCol="1" spcCol="1270" anchor="ctr" anchorCtr="0">
          <a:noAutofit/>
        </a:bodyPr>
        <a:lstStyle/>
        <a:p>
          <a:pPr marL="0" lvl="0" indent="0" algn="ctr" defTabSz="2044700">
            <a:lnSpc>
              <a:spcPct val="90000"/>
            </a:lnSpc>
            <a:spcBef>
              <a:spcPct val="0"/>
            </a:spcBef>
            <a:spcAft>
              <a:spcPct val="35000"/>
            </a:spcAft>
            <a:buNone/>
          </a:pPr>
          <a:r>
            <a:rPr lang="en-US" sz="4600" kern="1200" dirty="0"/>
            <a:t>With Purpose</a:t>
          </a:r>
        </a:p>
      </dsp:txBody>
      <dsp:txXfrm>
        <a:off x="5257925" y="2186725"/>
        <a:ext cx="3497921" cy="9447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A5E45-C793-4053-87DE-7084AA000D74}">
      <dsp:nvSpPr>
        <dsp:cNvPr id="0" name=""/>
        <dsp:cNvSpPr/>
      </dsp:nvSpPr>
      <dsp:spPr>
        <a:xfrm>
          <a:off x="0" y="0"/>
          <a:ext cx="8128000" cy="338997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2000 Years Later</a:t>
          </a:r>
        </a:p>
      </dsp:txBody>
      <dsp:txXfrm>
        <a:off x="0" y="0"/>
        <a:ext cx="8128000" cy="1016991"/>
      </dsp:txXfrm>
    </dsp:sp>
    <dsp:sp modelId="{EFDD1AF1-692A-4E6A-9913-61DF7F82835D}">
      <dsp:nvSpPr>
        <dsp:cNvPr id="0" name=""/>
        <dsp:cNvSpPr/>
      </dsp:nvSpPr>
      <dsp:spPr>
        <a:xfrm>
          <a:off x="812799" y="1017281"/>
          <a:ext cx="6502400" cy="665993"/>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More ‘sophisticated’ knowledge</a:t>
          </a:r>
        </a:p>
      </dsp:txBody>
      <dsp:txXfrm>
        <a:off x="832305" y="1036787"/>
        <a:ext cx="6463388" cy="626981"/>
      </dsp:txXfrm>
    </dsp:sp>
    <dsp:sp modelId="{7B3F356B-64D1-4AE0-B1BC-E454B0B7E758}">
      <dsp:nvSpPr>
        <dsp:cNvPr id="0" name=""/>
        <dsp:cNvSpPr/>
      </dsp:nvSpPr>
      <dsp:spPr>
        <a:xfrm>
          <a:off x="812799" y="1785735"/>
          <a:ext cx="6502400" cy="665993"/>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More complex church institutions</a:t>
          </a:r>
        </a:p>
      </dsp:txBody>
      <dsp:txXfrm>
        <a:off x="832305" y="1805241"/>
        <a:ext cx="6463388" cy="626981"/>
      </dsp:txXfrm>
    </dsp:sp>
    <dsp:sp modelId="{6AFF722D-A9C9-41F0-B2AB-E725D4122B42}">
      <dsp:nvSpPr>
        <dsp:cNvPr id="0" name=""/>
        <dsp:cNvSpPr/>
      </dsp:nvSpPr>
      <dsp:spPr>
        <a:xfrm>
          <a:off x="812799" y="2554189"/>
          <a:ext cx="6502400" cy="665993"/>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More deceit, corruption, confusion</a:t>
          </a:r>
        </a:p>
      </dsp:txBody>
      <dsp:txXfrm>
        <a:off x="832305" y="2573695"/>
        <a:ext cx="6463388" cy="6269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A6756-EB1D-4FA5-A329-320E9BDFCD2D}">
      <dsp:nvSpPr>
        <dsp:cNvPr id="0" name=""/>
        <dsp:cNvSpPr/>
      </dsp:nvSpPr>
      <dsp:spPr>
        <a:xfrm>
          <a:off x="572668" y="2201"/>
          <a:ext cx="4360886" cy="3488709"/>
        </a:xfrm>
        <a:prstGeom prst="rect">
          <a:avLst/>
        </a:prstGeom>
        <a:blipFill rotWithShape="1">
          <a:blip xmlns:r="http://schemas.openxmlformats.org/officeDocument/2006/relationships" r:embed="rId1"/>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045BCF-1795-4A93-881D-CE7091266504}">
      <dsp:nvSpPr>
        <dsp:cNvPr id="0" name=""/>
        <dsp:cNvSpPr/>
      </dsp:nvSpPr>
      <dsp:spPr>
        <a:xfrm>
          <a:off x="965148" y="3142040"/>
          <a:ext cx="3881188" cy="1221048"/>
        </a:xfrm>
        <a:prstGeom prst="wedgeRectCallout">
          <a:avLst>
            <a:gd name="adj1" fmla="val 20250"/>
            <a:gd name="adj2" fmla="val -607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kern="1200" dirty="0"/>
            <a:t>Confused</a:t>
          </a:r>
        </a:p>
      </dsp:txBody>
      <dsp:txXfrm>
        <a:off x="965148" y="3142040"/>
        <a:ext cx="3881188" cy="122104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CA36E-7138-4FCA-81DF-C2163FDA087B}">
      <dsp:nvSpPr>
        <dsp:cNvPr id="0" name=""/>
        <dsp:cNvSpPr/>
      </dsp:nvSpPr>
      <dsp:spPr>
        <a:xfrm>
          <a:off x="0" y="4417718"/>
          <a:ext cx="5519853" cy="966488"/>
        </a:xfrm>
        <a:prstGeom prst="rect">
          <a:avLst/>
        </a:prstGeom>
        <a:no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noFill/>
            </a:rPr>
            <a:t>JC Wages War By </a:t>
          </a:r>
          <a:r>
            <a:rPr lang="en-US" sz="2800" i="1" kern="1200">
              <a:noFill/>
            </a:rPr>
            <a:t>Truth, Right-ness</a:t>
          </a:r>
          <a:endParaRPr lang="en-US" sz="2800" i="1" kern="1200" dirty="0">
            <a:noFill/>
          </a:endParaRPr>
        </a:p>
      </dsp:txBody>
      <dsp:txXfrm>
        <a:off x="0" y="4417718"/>
        <a:ext cx="5519853" cy="966488"/>
      </dsp:txXfrm>
    </dsp:sp>
    <dsp:sp modelId="{F896F73F-592D-40BB-AA01-77B3FF5900B3}">
      <dsp:nvSpPr>
        <dsp:cNvPr id="0" name=""/>
        <dsp:cNvSpPr/>
      </dsp:nvSpPr>
      <dsp:spPr>
        <a:xfrm rot="10800000">
          <a:off x="0" y="2945755"/>
          <a:ext cx="5519853" cy="1486459"/>
        </a:xfrm>
        <a:prstGeom prst="upArrowCallout">
          <a:avLst/>
        </a:prstGeom>
        <a:no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i="0" kern="1200" dirty="0">
              <a:noFill/>
            </a:rPr>
            <a:t>Haters of God Will Be </a:t>
          </a:r>
          <a:r>
            <a:rPr lang="en-US" sz="2800" i="1" kern="1200" dirty="0">
              <a:noFill/>
            </a:rPr>
            <a:t>Seized</a:t>
          </a:r>
        </a:p>
      </dsp:txBody>
      <dsp:txXfrm rot="10800000">
        <a:off x="0" y="2945755"/>
        <a:ext cx="5519853" cy="965856"/>
      </dsp:txXfrm>
    </dsp:sp>
    <dsp:sp modelId="{6D27119C-93CC-424E-9AA3-780435FD13A9}">
      <dsp:nvSpPr>
        <dsp:cNvPr id="0" name=""/>
        <dsp:cNvSpPr/>
      </dsp:nvSpPr>
      <dsp:spPr>
        <a:xfrm rot="10800000">
          <a:off x="0" y="1473793"/>
          <a:ext cx="5519853" cy="1486459"/>
        </a:xfrm>
        <a:prstGeom prst="upArrowCallout">
          <a:avLst/>
        </a:prstGeom>
        <a:no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noFill/>
            </a:rPr>
            <a:t>To Save Human Life</a:t>
          </a:r>
        </a:p>
      </dsp:txBody>
      <dsp:txXfrm rot="10800000">
        <a:off x="0" y="1473793"/>
        <a:ext cx="5519853" cy="965856"/>
      </dsp:txXfrm>
    </dsp:sp>
    <dsp:sp modelId="{D0452360-9AB6-4A45-AE27-BFB25AA355F6}">
      <dsp:nvSpPr>
        <dsp:cNvPr id="0" name=""/>
        <dsp:cNvSpPr/>
      </dsp:nvSpPr>
      <dsp:spPr>
        <a:xfrm rot="10800000">
          <a:off x="0" y="1831"/>
          <a:ext cx="5519853" cy="1486459"/>
        </a:xfrm>
        <a:prstGeom prst="upArrowCallout">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In the Middle of Armageddon</a:t>
          </a:r>
        </a:p>
      </dsp:txBody>
      <dsp:txXfrm rot="10800000">
        <a:off x="0" y="1831"/>
        <a:ext cx="5519853" cy="965856"/>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AccentBlocks">
  <dgm:title val=""/>
  <dgm:desc val=""/>
  <dgm:catLst>
    <dgm:cat type="picture" pri="12000"/>
    <dgm:cat type="pictureconvert" pri="12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gt" val="5">
        <dgm:choose name="Name3">
          <dgm:if name="Name4" func="var" arg="dir" op="equ" val="norm">
            <dgm:alg type="snake">
              <dgm:param type="grDir" val="bL"/>
              <dgm:param type="bkpt" val="fixed"/>
              <dgm:param type="bkPtFixedVal" val="3"/>
              <dgm:param type="off" val="off"/>
              <dgm:param type="horzAlign" val="r"/>
              <dgm:param type="vertAlign" val="b"/>
            </dgm:alg>
          </dgm:if>
          <dgm:else name="Name5">
            <dgm:alg type="snake">
              <dgm:param type="grDir" val="bR"/>
              <dgm:param type="bkpt" val="fixed"/>
              <dgm:param type="bkPtFixedVal" val="3"/>
              <dgm:param type="off" val="off"/>
              <dgm:param type="horzAlign" val="l"/>
              <dgm:param type="vertAlign" val="b"/>
            </dgm:alg>
          </dgm:else>
        </dgm:choose>
      </dgm:if>
      <dgm:else name="Name6">
        <dgm:choose name="Name7">
          <dgm:if name="Name8" func="var" arg="dir" op="equ" val="norm">
            <dgm:alg type="snake">
              <dgm:param type="grDir" val="bL"/>
              <dgm:param type="bkpt" val="fixed"/>
              <dgm:param type="bkPtFixedVal" val="2"/>
              <dgm:param type="off" val="off"/>
              <dgm:param type="horzAlign" val="r"/>
              <dgm:param type="vertAlign" val="b"/>
            </dgm:alg>
          </dgm:if>
          <dgm:else name="Name9">
            <dgm:alg type="snake">
              <dgm:param type="grDir" val="bR"/>
              <dgm:param type="bkpt" val="fixed"/>
              <dgm:param type="bkPtFixedVal" val="2"/>
              <dgm:param type="off" val="off"/>
              <dgm:param type="horzAlign" val="l"/>
              <dgm:param type="vertAlign" val="b"/>
            </dgm:alg>
          </dgm:else>
        </dgm:choose>
      </dgm:else>
    </dgm:choose>
    <dgm:shape xmlns:r="http://schemas.openxmlformats.org/officeDocument/2006/relationships" r:blip="">
      <dgm:adjLst/>
    </dgm:shape>
    <dgm:constrLst>
      <dgm:constr type="alignOff" val="1"/>
      <dgm:constr type="primFontSz" for="des" ptType="node" op="equ" val="65"/>
      <dgm:constr type="w" for="ch" forName="composite" refType="w"/>
      <dgm:constr type="h" for="ch" forName="composite" refType="h"/>
      <dgm:constr type="sp" refType="w" refFor="ch" refForName="composite" op="equ" fact="0.113"/>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1.2"/>
        </dgm:alg>
        <dgm:shape xmlns:r="http://schemas.openxmlformats.org/officeDocument/2006/relationships" r:blip="">
          <dgm:adjLst/>
        </dgm:shape>
        <dgm:choose name="Name10">
          <dgm:if name="Name11" func="var" arg="dir" op="equ" val="norm">
            <dgm:constrLst>
              <dgm:constr type="l" for="ch" forName="Image" refType="w" refFor="ch" refForName="Image" fact="0.2"/>
              <dgm:constr type="t" for="ch" forName="Image" refType="h" fact="0"/>
              <dgm:constr type="h" for="ch" forName="Image" refType="h"/>
              <dgm:constr type="w" for="ch" forName="Image" refType="h" refFor="ch" refForName="Image" op="equ"/>
              <dgm:constr type="l" for="ch" forName="Parent" refType="w" fact="0"/>
              <dgm:constr type="t" for="ch" forName="Parent" refType="h" fact="0"/>
              <dgm:constr type="w" for="ch" forName="Parent" refType="h" refFor="ch" refForName="Image" op="equ" fact="0.2"/>
              <dgm:constr type="h" for="ch" forName="Parent" refType="h" refFor="ch" refForName="Image" op="equ"/>
            </dgm:constrLst>
          </dgm:if>
          <dgm:else name="Name12">
            <dgm:constrLst>
              <dgm:constr type="l" for="ch" forName="Image" refType="w" fact="0"/>
              <dgm:constr type="t" for="ch" forName="Image" refType="h" fact="0"/>
              <dgm:constr type="h" for="ch" forName="Image" refType="h"/>
              <dgm:constr type="w" for="ch" forName="Image" refType="h" refFor="ch" refForName="Image" op="equ"/>
              <dgm:constr type="l" for="ch" forName="Parent" refType="w" refFor="ch" refForName="Image"/>
              <dgm:constr type="t" for="ch" forName="Parent" refType="h" fact="0"/>
              <dgm:constr type="w" for="ch" forName="Parent" refType="w" refFor="ch" refForName="Image" fact="0.2"/>
              <dgm:constr type="h" for="ch" forName="Parent" refType="h" refFor="ch" refForName="Image"/>
            </dgm:constrLst>
          </dgm:else>
        </dgm:choose>
        <dgm:layoutNode name="Image" styleLbl="alignNode1">
          <dgm:alg type="sp"/>
          <dgm:shape xmlns:r="http://schemas.openxmlformats.org/officeDocument/2006/relationships" type="rect" r:blip="" blipPhldr="1">
            <dgm:adjLst/>
          </dgm:shape>
          <dgm:presOf/>
        </dgm:layoutNode>
        <dgm:layoutNode name="Parent" styleLbl="revTx">
          <dgm:varLst>
            <dgm:bulletEnabled val="1"/>
          </dgm:varLst>
          <dgm:alg type="tx">
            <dgm:param type="parTxLTRAlign" val="l"/>
            <dgm:param type="txAnchorVert" val="b"/>
            <dgm:param type="txAnchorVertCh" val="b"/>
            <dgm:param type="autoTxRot" val="grav"/>
          </dgm:alg>
          <dgm:choose name="Name13">
            <dgm:if name="Name14" func="var" arg="dir" op="equ" val="norm">
              <dgm:shape xmlns:r="http://schemas.openxmlformats.org/officeDocument/2006/relationships" rot="270" type="rect" r:blip="">
                <dgm:adjLst/>
              </dgm:shape>
            </dgm:if>
            <dgm:else name="Name15">
              <dgm:shape xmlns:r="http://schemas.openxmlformats.org/officeDocument/2006/relationships" rot="90" type="rect" r:blip="">
                <dgm:adjLst/>
              </dgm:shape>
            </dgm:else>
          </dgm:choose>
          <dgm:presOf axis="desOr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6A846E-9128-4F8D-B61E-B23108684434}" type="datetimeFigureOut">
              <a:rPr lang="en-US" smtClean="0"/>
              <a:t>11/12/2016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F5219-48EA-4CF4-BBBA-20C3ED18F467}" type="slidenum">
              <a:rPr lang="en-US" smtClean="0"/>
              <a:t>‹#›</a:t>
            </a:fld>
            <a:endParaRPr lang="en-US"/>
          </a:p>
        </p:txBody>
      </p:sp>
    </p:spTree>
    <p:extLst>
      <p:ext uri="{BB962C8B-B14F-4D97-AF65-F5344CB8AC3E}">
        <p14:creationId xmlns:p14="http://schemas.microsoft.com/office/powerpoint/2010/main" val="3026878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i="1" u="sng" dirty="0"/>
              <a:t>King</a:t>
            </a:r>
            <a:r>
              <a:rPr lang="en-US" dirty="0"/>
              <a:t>?’ = Rome’s </a:t>
            </a:r>
            <a:r>
              <a:rPr lang="en-US" b="1" dirty="0"/>
              <a:t>ANXIETY</a:t>
            </a:r>
            <a:r>
              <a:rPr lang="en-US" dirty="0"/>
              <a:t> </a:t>
            </a:r>
            <a:r>
              <a:rPr lang="en-US" dirty="0">
                <a:sym typeface="Wingdings" panose="05000000000000000000" pitchFamily="2" charset="2"/>
              </a:rPr>
              <a:t> JC: </a:t>
            </a:r>
            <a:r>
              <a:rPr lang="en-US" i="1" dirty="0">
                <a:sym typeface="Wingdings" panose="05000000000000000000" pitchFamily="2" charset="2"/>
              </a:rPr>
              <a:t>“K. of Truth” </a:t>
            </a:r>
            <a:r>
              <a:rPr lang="en-US" dirty="0">
                <a:sym typeface="Wingdings" panose="05000000000000000000" pitchFamily="2" charset="2"/>
              </a:rPr>
              <a:t>= </a:t>
            </a:r>
            <a:r>
              <a:rPr lang="en-US" b="1" dirty="0">
                <a:sym typeface="Wingdings" panose="05000000000000000000" pitchFamily="2" charset="2"/>
              </a:rPr>
              <a:t>REVEALS</a:t>
            </a:r>
          </a:p>
          <a:p>
            <a:endParaRPr lang="en-US" dirty="0">
              <a:sym typeface="Wingdings" panose="05000000000000000000" pitchFamily="2" charset="2"/>
            </a:endParaRPr>
          </a:p>
          <a:p>
            <a:r>
              <a:rPr lang="en-US" dirty="0">
                <a:sym typeface="Wingdings" panose="05000000000000000000" pitchFamily="2" charset="2"/>
              </a:rPr>
              <a:t>“..</a:t>
            </a:r>
            <a:r>
              <a:rPr lang="en-US" i="1" u="sng" dirty="0">
                <a:sym typeface="Wingdings" panose="05000000000000000000" pitchFamily="2" charset="2"/>
              </a:rPr>
              <a:t>??Truth??</a:t>
            </a:r>
            <a:r>
              <a:rPr lang="en-US" dirty="0">
                <a:sym typeface="Wingdings" panose="05000000000000000000" pitchFamily="2" charset="2"/>
              </a:rPr>
              <a:t>”  Pilate </a:t>
            </a:r>
            <a:r>
              <a:rPr lang="en-US" b="1" dirty="0">
                <a:sym typeface="Wingdings" panose="05000000000000000000" pitchFamily="2" charset="2"/>
              </a:rPr>
              <a:t>~Care</a:t>
            </a:r>
            <a:r>
              <a:rPr lang="en-US" b="1" baseline="0" dirty="0">
                <a:sym typeface="Wingdings" panose="05000000000000000000" pitchFamily="2" charset="2"/>
              </a:rPr>
              <a:t> </a:t>
            </a:r>
            <a:r>
              <a:rPr lang="en-US" baseline="0" dirty="0">
                <a:sym typeface="Wingdings" panose="05000000000000000000" pitchFamily="2" charset="2"/>
              </a:rPr>
              <a:t>re: </a:t>
            </a:r>
            <a:r>
              <a:rPr lang="en-US" b="1" baseline="0" dirty="0">
                <a:sym typeface="Wingdings" panose="05000000000000000000" pitchFamily="2" charset="2"/>
              </a:rPr>
              <a:t>Truth </a:t>
            </a:r>
            <a:r>
              <a:rPr lang="en-US" b="0" baseline="0" dirty="0">
                <a:sym typeface="Wingdings" panose="05000000000000000000" pitchFamily="2" charset="2"/>
              </a:rPr>
              <a:t>GOSP: </a:t>
            </a:r>
            <a:r>
              <a:rPr lang="en-US" b="1" baseline="0" dirty="0">
                <a:sym typeface="Wingdings" panose="05000000000000000000" pitchFamily="2" charset="2"/>
              </a:rPr>
              <a:t>U Care?</a:t>
            </a:r>
          </a:p>
          <a:p>
            <a:pPr marL="171450" indent="-171450">
              <a:buFont typeface="Arial" panose="020B0604020202020204" pitchFamily="34" charset="0"/>
              <a:buChar char="•"/>
            </a:pPr>
            <a:r>
              <a:rPr lang="en-US" baseline="0" dirty="0">
                <a:sym typeface="Wingdings" panose="05000000000000000000" pitchFamily="2" charset="2"/>
              </a:rPr>
              <a:t>JC </a:t>
            </a:r>
            <a:r>
              <a:rPr lang="en-US" b="1" baseline="0" dirty="0">
                <a:sym typeface="Wingdings" panose="05000000000000000000" pitchFamily="2" charset="2"/>
              </a:rPr>
              <a:t>Already Answered</a:t>
            </a:r>
            <a:r>
              <a:rPr lang="en-US" baseline="0" dirty="0">
                <a:sym typeface="Wingdings" panose="05000000000000000000" pitchFamily="2" charset="2"/>
              </a:rPr>
              <a:t> Question</a:t>
            </a:r>
          </a:p>
          <a:p>
            <a:pPr marL="171450" indent="-171450">
              <a:buFont typeface="Arial" panose="020B0604020202020204" pitchFamily="34" charset="0"/>
              <a:buChar char="•"/>
            </a:pPr>
            <a:r>
              <a:rPr lang="en-US" baseline="0" dirty="0">
                <a:sym typeface="Wingdings" panose="05000000000000000000" pitchFamily="2" charset="2"/>
              </a:rPr>
              <a:t>“…</a:t>
            </a:r>
            <a:r>
              <a:rPr lang="en-US" i="1" u="sng" baseline="0" dirty="0">
                <a:sym typeface="Wingdings" panose="05000000000000000000" pitchFamily="2" charset="2"/>
              </a:rPr>
              <a:t>no guilt</a:t>
            </a:r>
            <a:r>
              <a:rPr lang="en-US" baseline="0" dirty="0">
                <a:sym typeface="Wingdings" panose="05000000000000000000" pitchFamily="2" charset="2"/>
              </a:rPr>
              <a:t>”  Can’t </a:t>
            </a:r>
            <a:r>
              <a:rPr lang="en-US" b="1" baseline="0" dirty="0">
                <a:sym typeface="Wingdings" panose="05000000000000000000" pitchFamily="2" charset="2"/>
              </a:rPr>
              <a:t>PROCESS</a:t>
            </a:r>
            <a:r>
              <a:rPr lang="en-US" baseline="0" dirty="0">
                <a:sym typeface="Wingdings" panose="05000000000000000000" pitchFamily="2" charset="2"/>
              </a:rPr>
              <a:t> it</a:t>
            </a:r>
          </a:p>
          <a:p>
            <a:pPr marL="171450" indent="-171450">
              <a:buFont typeface="Arial" panose="020B0604020202020204" pitchFamily="34" charset="0"/>
              <a:buChar char="•"/>
            </a:pPr>
            <a:r>
              <a:rPr lang="en-US" baseline="0" dirty="0">
                <a:sym typeface="Wingdings" panose="05000000000000000000" pitchFamily="2" charset="2"/>
              </a:rPr>
              <a:t>So they </a:t>
            </a:r>
            <a:r>
              <a:rPr lang="en-US" b="1" baseline="0" dirty="0">
                <a:sym typeface="Wingdings" panose="05000000000000000000" pitchFamily="2" charset="2"/>
              </a:rPr>
              <a:t>KILLED Him the King of Truth</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50F5219-48EA-4CF4-BBBA-20C3ED18F467}" type="slidenum">
              <a:rPr lang="en-US" smtClean="0"/>
              <a:t>5</a:t>
            </a:fld>
            <a:endParaRPr lang="en-US"/>
          </a:p>
        </p:txBody>
      </p:sp>
    </p:spTree>
    <p:extLst>
      <p:ext uri="{BB962C8B-B14F-4D97-AF65-F5344CB8AC3E}">
        <p14:creationId xmlns:p14="http://schemas.microsoft.com/office/powerpoint/2010/main" val="3648846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i="0" dirty="0"/>
          </a:p>
        </p:txBody>
      </p:sp>
      <p:sp>
        <p:nvSpPr>
          <p:cNvPr id="4" name="Slide Number Placeholder 3"/>
          <p:cNvSpPr>
            <a:spLocks noGrp="1"/>
          </p:cNvSpPr>
          <p:nvPr>
            <p:ph type="sldNum" sz="quarter" idx="10"/>
          </p:nvPr>
        </p:nvSpPr>
        <p:spPr/>
        <p:txBody>
          <a:bodyPr/>
          <a:lstStyle/>
          <a:p>
            <a:fld id="{E50F5219-48EA-4CF4-BBBA-20C3ED18F467}" type="slidenum">
              <a:rPr lang="en-US" smtClean="0"/>
              <a:t>15</a:t>
            </a:fld>
            <a:endParaRPr lang="en-US"/>
          </a:p>
        </p:txBody>
      </p:sp>
    </p:spTree>
    <p:extLst>
      <p:ext uri="{BB962C8B-B14F-4D97-AF65-F5344CB8AC3E}">
        <p14:creationId xmlns:p14="http://schemas.microsoft.com/office/powerpoint/2010/main" val="2046805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i="0" dirty="0"/>
          </a:p>
        </p:txBody>
      </p:sp>
      <p:sp>
        <p:nvSpPr>
          <p:cNvPr id="4" name="Slide Number Placeholder 3"/>
          <p:cNvSpPr>
            <a:spLocks noGrp="1"/>
          </p:cNvSpPr>
          <p:nvPr>
            <p:ph type="sldNum" sz="quarter" idx="10"/>
          </p:nvPr>
        </p:nvSpPr>
        <p:spPr/>
        <p:txBody>
          <a:bodyPr/>
          <a:lstStyle/>
          <a:p>
            <a:fld id="{E50F5219-48EA-4CF4-BBBA-20C3ED18F467}" type="slidenum">
              <a:rPr lang="en-US" smtClean="0"/>
              <a:t>16</a:t>
            </a:fld>
            <a:endParaRPr lang="en-US"/>
          </a:p>
        </p:txBody>
      </p:sp>
    </p:spTree>
    <p:extLst>
      <p:ext uri="{BB962C8B-B14F-4D97-AF65-F5344CB8AC3E}">
        <p14:creationId xmlns:p14="http://schemas.microsoft.com/office/powerpoint/2010/main" val="1997489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dirty="0"/>
              <a:t>2 SAVE,</a:t>
            </a:r>
            <a:r>
              <a:rPr lang="en-US" b="1" i="0" baseline="0" dirty="0"/>
              <a:t> ~KILL!</a:t>
            </a:r>
            <a:endParaRPr lang="en-US" b="1" i="0" dirty="0"/>
          </a:p>
        </p:txBody>
      </p:sp>
      <p:sp>
        <p:nvSpPr>
          <p:cNvPr id="4" name="Slide Number Placeholder 3"/>
          <p:cNvSpPr>
            <a:spLocks noGrp="1"/>
          </p:cNvSpPr>
          <p:nvPr>
            <p:ph type="sldNum" sz="quarter" idx="10"/>
          </p:nvPr>
        </p:nvSpPr>
        <p:spPr/>
        <p:txBody>
          <a:bodyPr/>
          <a:lstStyle/>
          <a:p>
            <a:fld id="{E50F5219-48EA-4CF4-BBBA-20C3ED18F467}" type="slidenum">
              <a:rPr lang="en-US" smtClean="0"/>
              <a:t>17</a:t>
            </a:fld>
            <a:endParaRPr lang="en-US"/>
          </a:p>
        </p:txBody>
      </p:sp>
    </p:spTree>
    <p:extLst>
      <p:ext uri="{BB962C8B-B14F-4D97-AF65-F5344CB8AC3E}">
        <p14:creationId xmlns:p14="http://schemas.microsoft.com/office/powerpoint/2010/main" val="3417607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dirty="0"/>
              <a:t>Beast=SEIZED</a:t>
            </a:r>
            <a:r>
              <a:rPr lang="en-US" b="1" i="0" baseline="0" dirty="0"/>
              <a:t> </a:t>
            </a:r>
            <a:r>
              <a:rPr lang="en-US" b="1" i="0" baseline="0" dirty="0">
                <a:sym typeface="Wingdings" panose="05000000000000000000" pitchFamily="2" charset="2"/>
              </a:rPr>
              <a:t> ALIVE  ** U&amp;I=Armies=LINEN=WEAPONS?</a:t>
            </a:r>
          </a:p>
          <a:p>
            <a:pPr marL="0" indent="0">
              <a:buFont typeface="Arial" panose="020B0604020202020204" pitchFamily="34" charset="0"/>
              <a:buNone/>
            </a:pPr>
            <a:endParaRPr lang="en-US" b="1" i="0" dirty="0"/>
          </a:p>
          <a:p>
            <a:pPr marL="0" indent="0">
              <a:buFont typeface="Arial" panose="020B0604020202020204" pitchFamily="34" charset="0"/>
              <a:buNone/>
            </a:pPr>
            <a:r>
              <a:rPr lang="en-US" b="1" i="0" dirty="0"/>
              <a:t>**?? Wage War </a:t>
            </a:r>
            <a:r>
              <a:rPr lang="en-US" b="0" i="0" dirty="0"/>
              <a:t>Against G?? </a:t>
            </a:r>
            <a:r>
              <a:rPr lang="en-US" b="0" i="0" dirty="0">
                <a:sym typeface="Wingdings" panose="05000000000000000000" pitchFamily="2" charset="2"/>
              </a:rPr>
              <a:t> Fighting </a:t>
            </a:r>
            <a:r>
              <a:rPr lang="en-US" b="1" i="0" dirty="0">
                <a:sym typeface="Wingdings" panose="05000000000000000000" pitchFamily="2" charset="2"/>
              </a:rPr>
              <a:t>Each </a:t>
            </a:r>
            <a:r>
              <a:rPr lang="en-US" b="1" i="0" dirty="0" err="1">
                <a:sym typeface="Wingdings" panose="05000000000000000000" pitchFamily="2" charset="2"/>
              </a:rPr>
              <a:t>OtherCOPS</a:t>
            </a:r>
            <a:r>
              <a:rPr lang="en-US" b="1" i="0" dirty="0">
                <a:sym typeface="Wingdings" panose="05000000000000000000" pitchFamily="2" charset="2"/>
              </a:rPr>
              <a:t> ARRIVE</a:t>
            </a:r>
          </a:p>
          <a:p>
            <a:pPr marL="228600" indent="-228600">
              <a:buFont typeface="Arial" panose="020B0604020202020204" pitchFamily="34" charset="0"/>
              <a:buChar char="•"/>
            </a:pPr>
            <a:r>
              <a:rPr lang="en-US" b="1" i="0" dirty="0">
                <a:sym typeface="Wingdings" panose="05000000000000000000" pitchFamily="2" charset="2"/>
              </a:rPr>
              <a:t>U &amp; I =</a:t>
            </a:r>
            <a:r>
              <a:rPr lang="en-US" b="1" i="0" baseline="0" dirty="0">
                <a:sym typeface="Wingdings" panose="05000000000000000000" pitchFamily="2" charset="2"/>
              </a:rPr>
              <a:t> Supernatural!!</a:t>
            </a:r>
          </a:p>
          <a:p>
            <a:pPr marL="0" indent="0">
              <a:buFont typeface="Arial" panose="020B0604020202020204" pitchFamily="34" charset="0"/>
              <a:buNone/>
            </a:pPr>
            <a:endParaRPr lang="en-US" b="1" i="0" baseline="0" dirty="0">
              <a:sym typeface="Wingdings" panose="05000000000000000000" pitchFamily="2" charset="2"/>
            </a:endParaRPr>
          </a:p>
          <a:p>
            <a:pPr marL="0" indent="0">
              <a:buFont typeface="Arial" panose="020B0604020202020204" pitchFamily="34" charset="0"/>
              <a:buNone/>
            </a:pPr>
            <a:r>
              <a:rPr lang="en-US" b="1" i="0" baseline="0" dirty="0">
                <a:sym typeface="Wingdings" panose="05000000000000000000" pitchFamily="2" charset="2"/>
              </a:rPr>
              <a:t>** 1Co.6 = ACT like GROWNUPS  ~Petty Strife / Complaints</a:t>
            </a:r>
            <a:endParaRPr lang="en-US" b="1" i="0" dirty="0"/>
          </a:p>
        </p:txBody>
      </p:sp>
      <p:sp>
        <p:nvSpPr>
          <p:cNvPr id="4" name="Slide Number Placeholder 3"/>
          <p:cNvSpPr>
            <a:spLocks noGrp="1"/>
          </p:cNvSpPr>
          <p:nvPr>
            <p:ph type="sldNum" sz="quarter" idx="10"/>
          </p:nvPr>
        </p:nvSpPr>
        <p:spPr/>
        <p:txBody>
          <a:bodyPr/>
          <a:lstStyle/>
          <a:p>
            <a:fld id="{E50F5219-48EA-4CF4-BBBA-20C3ED18F467}" type="slidenum">
              <a:rPr lang="en-US" smtClean="0"/>
              <a:t>18</a:t>
            </a:fld>
            <a:endParaRPr lang="en-US"/>
          </a:p>
        </p:txBody>
      </p:sp>
    </p:spTree>
    <p:extLst>
      <p:ext uri="{BB962C8B-B14F-4D97-AF65-F5344CB8AC3E}">
        <p14:creationId xmlns:p14="http://schemas.microsoft.com/office/powerpoint/2010/main" val="281998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baseline="0" dirty="0">
                <a:sym typeface="Wingdings" panose="05000000000000000000" pitchFamily="2" charset="2"/>
              </a:rPr>
              <a:t>** Sword ~METAL </a:t>
            </a:r>
          </a:p>
          <a:p>
            <a:pPr marL="0" indent="0">
              <a:buFont typeface="Arial" panose="020B0604020202020204" pitchFamily="34" charset="0"/>
              <a:buNone/>
            </a:pPr>
            <a:endParaRPr lang="en-US" b="1" i="0" baseline="0" dirty="0">
              <a:sym typeface="Wingdings" panose="05000000000000000000" pitchFamily="2" charset="2"/>
            </a:endParaRPr>
          </a:p>
          <a:p>
            <a:pPr marL="0" indent="0">
              <a:buFont typeface="Arial" panose="020B0604020202020204" pitchFamily="34" charset="0"/>
              <a:buNone/>
            </a:pPr>
            <a:r>
              <a:rPr lang="en-US" b="1" i="0" baseline="0" dirty="0">
                <a:sym typeface="Wingdings" panose="05000000000000000000" pitchFamily="2" charset="2"/>
              </a:rPr>
              <a:t>** </a:t>
            </a:r>
            <a:r>
              <a:rPr lang="en-US" b="1" i="0" u="sng" baseline="0" dirty="0">
                <a:sym typeface="Wingdings" panose="05000000000000000000" pitchFamily="2" charset="2"/>
              </a:rPr>
              <a:t>Rev.19</a:t>
            </a:r>
            <a:r>
              <a:rPr lang="en-US" b="1" i="0" baseline="0" dirty="0">
                <a:sym typeface="Wingdings" panose="05000000000000000000" pitchFamily="2" charset="2"/>
              </a:rPr>
              <a:t>=SAME=</a:t>
            </a:r>
            <a:r>
              <a:rPr lang="en-US" b="1" i="0" u="sng" baseline="0" dirty="0">
                <a:sym typeface="Wingdings" panose="05000000000000000000" pitchFamily="2" charset="2"/>
              </a:rPr>
              <a:t>Rev. 1</a:t>
            </a:r>
            <a:r>
              <a:rPr lang="en-US" b="1" i="0" u="none" baseline="0" dirty="0">
                <a:sym typeface="Wingdings" panose="05000000000000000000" pitchFamily="2" charset="2"/>
              </a:rPr>
              <a:t> </a:t>
            </a:r>
          </a:p>
          <a:p>
            <a:pPr marL="0" indent="0">
              <a:buFont typeface="Arial" panose="020B0604020202020204" pitchFamily="34" charset="0"/>
              <a:buNone/>
            </a:pPr>
            <a:endParaRPr lang="en-US" b="1" i="0" u="none" baseline="0" dirty="0">
              <a:sym typeface="Wingdings" panose="05000000000000000000" pitchFamily="2" charset="2"/>
            </a:endParaRPr>
          </a:p>
          <a:p>
            <a:pPr marL="0" indent="0">
              <a:buFont typeface="Arial" panose="020B0604020202020204" pitchFamily="34" charset="0"/>
              <a:buNone/>
            </a:pPr>
            <a:r>
              <a:rPr lang="en-US" b="1" i="0" u="none" baseline="0" dirty="0">
                <a:sym typeface="Wingdings" panose="05000000000000000000" pitchFamily="2" charset="2"/>
              </a:rPr>
              <a:t>**</a:t>
            </a:r>
            <a:r>
              <a:rPr lang="en-US" b="1" i="0" u="sng" baseline="0" dirty="0">
                <a:sym typeface="Wingdings" panose="05000000000000000000" pitchFamily="2" charset="2"/>
              </a:rPr>
              <a:t>Rev.19:11</a:t>
            </a:r>
            <a:r>
              <a:rPr lang="en-US" b="1" i="0" u="none" baseline="0" dirty="0">
                <a:sym typeface="Wingdings" panose="05000000000000000000" pitchFamily="2" charset="2"/>
              </a:rPr>
              <a:t>=RIGHT-NESS, ~Guns</a:t>
            </a:r>
          </a:p>
          <a:p>
            <a:pPr marL="0" indent="0">
              <a:buFont typeface="Arial" panose="020B0604020202020204" pitchFamily="34" charset="0"/>
              <a:buNone/>
            </a:pPr>
            <a:endParaRPr lang="en-US" b="1" i="0" dirty="0"/>
          </a:p>
        </p:txBody>
      </p:sp>
      <p:sp>
        <p:nvSpPr>
          <p:cNvPr id="4" name="Slide Number Placeholder 3"/>
          <p:cNvSpPr>
            <a:spLocks noGrp="1"/>
          </p:cNvSpPr>
          <p:nvPr>
            <p:ph type="sldNum" sz="quarter" idx="10"/>
          </p:nvPr>
        </p:nvSpPr>
        <p:spPr/>
        <p:txBody>
          <a:bodyPr/>
          <a:lstStyle/>
          <a:p>
            <a:fld id="{E50F5219-48EA-4CF4-BBBA-20C3ED18F467}" type="slidenum">
              <a:rPr lang="en-US" smtClean="0"/>
              <a:t>19</a:t>
            </a:fld>
            <a:endParaRPr lang="en-US"/>
          </a:p>
        </p:txBody>
      </p:sp>
    </p:spTree>
    <p:extLst>
      <p:ext uri="{BB962C8B-B14F-4D97-AF65-F5344CB8AC3E}">
        <p14:creationId xmlns:p14="http://schemas.microsoft.com/office/powerpoint/2010/main" val="1900461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i="1" u="sng" dirty="0"/>
              <a:t>.Supper</a:t>
            </a:r>
            <a:r>
              <a:rPr lang="en-US" dirty="0"/>
              <a:t>” = After</a:t>
            </a:r>
            <a:r>
              <a:rPr lang="en-US" baseline="0" dirty="0"/>
              <a:t> **</a:t>
            </a:r>
            <a:r>
              <a:rPr lang="en-US" b="1" baseline="0" dirty="0"/>
              <a:t>RAPTURE</a:t>
            </a:r>
            <a:r>
              <a:rPr lang="en-US" baseline="0" dirty="0"/>
              <a:t> </a:t>
            </a:r>
            <a:r>
              <a:rPr lang="en-US" baseline="0" dirty="0">
                <a:sym typeface="Wingdings" panose="05000000000000000000" pitchFamily="2" charset="2"/>
              </a:rPr>
              <a:t> </a:t>
            </a:r>
            <a:r>
              <a:rPr lang="en-US" b="1" baseline="0" dirty="0">
                <a:sym typeface="Wingdings" panose="05000000000000000000" pitchFamily="2" charset="2"/>
              </a:rPr>
              <a:t>BOC=In Heaven</a:t>
            </a:r>
            <a:r>
              <a:rPr lang="en-US" baseline="0" dirty="0">
                <a:sym typeface="Wingdings" panose="05000000000000000000" pitchFamily="2" charset="2"/>
              </a:rPr>
              <a:t> During TRIB.</a:t>
            </a:r>
          </a:p>
          <a:p>
            <a:pPr marL="228600" indent="-228600">
              <a:buFont typeface="Arial" panose="020B0604020202020204" pitchFamily="34" charset="0"/>
              <a:buChar char="•"/>
            </a:pPr>
            <a:r>
              <a:rPr lang="en-US" baseline="0" dirty="0">
                <a:sym typeface="Wingdings" panose="05000000000000000000" pitchFamily="2" charset="2"/>
              </a:rPr>
              <a:t>After **</a:t>
            </a:r>
            <a:r>
              <a:rPr lang="en-US" b="1" i="0" baseline="0" dirty="0">
                <a:sym typeface="Wingdings" panose="05000000000000000000" pitchFamily="2" charset="2"/>
              </a:rPr>
              <a:t>Bema</a:t>
            </a:r>
            <a:r>
              <a:rPr lang="en-US" i="0" baseline="0" dirty="0">
                <a:sym typeface="Wingdings" panose="05000000000000000000" pitchFamily="2" charset="2"/>
              </a:rPr>
              <a:t>=</a:t>
            </a:r>
            <a:r>
              <a:rPr lang="en-US" b="1" i="0" baseline="0" dirty="0">
                <a:sym typeface="Wingdings" panose="05000000000000000000" pitchFamily="2" charset="2"/>
              </a:rPr>
              <a:t>REWARDS=Straighten HIS </a:t>
            </a:r>
            <a:r>
              <a:rPr lang="en-US" b="1" i="0" baseline="0" dirty="0" err="1">
                <a:sym typeface="Wingdings" panose="05000000000000000000" pitchFamily="2" charset="2"/>
              </a:rPr>
              <a:t>Ppl</a:t>
            </a:r>
            <a:r>
              <a:rPr lang="en-US" b="0" i="0" baseline="0" dirty="0">
                <a:sym typeface="Wingdings" panose="05000000000000000000" pitchFamily="2" charset="2"/>
              </a:rPr>
              <a:t> Out 1</a:t>
            </a:r>
            <a:r>
              <a:rPr lang="en-US" b="0" i="0" baseline="30000" dirty="0">
                <a:sym typeface="Wingdings" panose="05000000000000000000" pitchFamily="2" charset="2"/>
              </a:rPr>
              <a:t>st</a:t>
            </a:r>
            <a:endParaRPr lang="en-US" b="0" i="0" baseline="0" dirty="0">
              <a:sym typeface="Wingdings" panose="05000000000000000000" pitchFamily="2" charset="2"/>
            </a:endParaRPr>
          </a:p>
          <a:p>
            <a:pPr marL="0" indent="0">
              <a:buFont typeface="Arial" panose="020B0604020202020204" pitchFamily="34" charset="0"/>
              <a:buNone/>
            </a:pPr>
            <a:endParaRPr lang="en-US" b="0" i="0" baseline="0" dirty="0">
              <a:sym typeface="Wingdings" panose="05000000000000000000" pitchFamily="2" charset="2"/>
            </a:endParaRPr>
          </a:p>
          <a:p>
            <a:pPr marL="0" indent="0">
              <a:buFont typeface="Arial" panose="020B0604020202020204" pitchFamily="34" charset="0"/>
              <a:buNone/>
            </a:pPr>
            <a:r>
              <a:rPr lang="en-US" b="0" i="0" baseline="0" dirty="0">
                <a:sym typeface="Wingdings" panose="05000000000000000000" pitchFamily="2" charset="2"/>
              </a:rPr>
              <a:t>**</a:t>
            </a:r>
            <a:r>
              <a:rPr lang="en-US" b="1" i="0" baseline="0" dirty="0">
                <a:sym typeface="Wingdings" panose="05000000000000000000" pitchFamily="2" charset="2"/>
              </a:rPr>
              <a:t>SCARY Angel</a:t>
            </a:r>
            <a:r>
              <a:rPr lang="en-US" b="0" i="0" baseline="0" dirty="0">
                <a:sym typeface="Wingdings" panose="05000000000000000000" pitchFamily="2" charset="2"/>
              </a:rPr>
              <a:t>=Like U &amp; I  </a:t>
            </a:r>
            <a:r>
              <a:rPr lang="en-US" b="1" i="0" baseline="0" dirty="0">
                <a:sym typeface="Wingdings" panose="05000000000000000000" pitchFamily="2" charset="2"/>
              </a:rPr>
              <a:t>ALL </a:t>
            </a:r>
            <a:r>
              <a:rPr lang="en-US" b="1" i="0" baseline="0" dirty="0" err="1">
                <a:sym typeface="Wingdings" panose="05000000000000000000" pitchFamily="2" charset="2"/>
              </a:rPr>
              <a:t>Proph</a:t>
            </a:r>
            <a:r>
              <a:rPr lang="en-US" b="0" i="0" baseline="0" dirty="0">
                <a:sym typeface="Wingdings" panose="05000000000000000000" pitchFamily="2" charset="2"/>
              </a:rPr>
              <a:t>=JC</a:t>
            </a:r>
            <a:endParaRPr lang="en-US" b="0" i="0" dirty="0"/>
          </a:p>
        </p:txBody>
      </p:sp>
      <p:sp>
        <p:nvSpPr>
          <p:cNvPr id="4" name="Slide Number Placeholder 3"/>
          <p:cNvSpPr>
            <a:spLocks noGrp="1"/>
          </p:cNvSpPr>
          <p:nvPr>
            <p:ph type="sldNum" sz="quarter" idx="10"/>
          </p:nvPr>
        </p:nvSpPr>
        <p:spPr/>
        <p:txBody>
          <a:bodyPr/>
          <a:lstStyle/>
          <a:p>
            <a:fld id="{E50F5219-48EA-4CF4-BBBA-20C3ED18F467}" type="slidenum">
              <a:rPr lang="en-US" smtClean="0"/>
              <a:t>6</a:t>
            </a:fld>
            <a:endParaRPr lang="en-US"/>
          </a:p>
        </p:txBody>
      </p:sp>
    </p:spTree>
    <p:extLst>
      <p:ext uri="{BB962C8B-B14F-4D97-AF65-F5344CB8AC3E}">
        <p14:creationId xmlns:p14="http://schemas.microsoft.com/office/powerpoint/2010/main" val="1580812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t>
            </a:r>
            <a:r>
              <a:rPr lang="en-US" b="1" i="0" dirty="0"/>
              <a:t>BIG</a:t>
            </a:r>
            <a:r>
              <a:rPr lang="en-US" b="0" i="0" baseline="0" dirty="0"/>
              <a:t> </a:t>
            </a:r>
            <a:r>
              <a:rPr lang="en-US" b="0" i="0" baseline="0" dirty="0" err="1"/>
              <a:t>DEAL</a:t>
            </a:r>
            <a:r>
              <a:rPr lang="en-US" b="0" i="0" baseline="0" dirty="0" err="1">
                <a:sym typeface="Wingdings" panose="05000000000000000000" pitchFamily="2" charset="2"/>
              </a:rPr>
              <a:t>Flow</a:t>
            </a:r>
            <a:r>
              <a:rPr lang="en-US" b="0" i="0" baseline="0" dirty="0">
                <a:sym typeface="Wingdings" panose="05000000000000000000" pitchFamily="2" charset="2"/>
              </a:rPr>
              <a:t> of </a:t>
            </a:r>
            <a:r>
              <a:rPr lang="en-US" b="1" i="0" baseline="0" dirty="0">
                <a:sym typeface="Wingdings" panose="05000000000000000000" pitchFamily="2" charset="2"/>
              </a:rPr>
              <a:t>HISTORY=JC</a:t>
            </a:r>
            <a:r>
              <a:rPr lang="en-US" b="0" i="0" baseline="0" dirty="0">
                <a:sym typeface="Wingdings" panose="05000000000000000000" pitchFamily="2" charset="2"/>
              </a:rPr>
              <a:t> **</a:t>
            </a:r>
            <a:r>
              <a:rPr lang="en-US" b="1" i="0" baseline="0" dirty="0">
                <a:sym typeface="Wingdings" panose="05000000000000000000" pitchFamily="2" charset="2"/>
              </a:rPr>
              <a:t>Linear</a:t>
            </a:r>
            <a:r>
              <a:rPr lang="en-US" b="0" i="0" baseline="0" dirty="0">
                <a:sym typeface="Wingdings" panose="05000000000000000000" pitchFamily="2" charset="2"/>
              </a:rPr>
              <a:t>, ~</a:t>
            </a:r>
            <a:r>
              <a:rPr lang="en-US" b="1" i="0" baseline="0" dirty="0">
                <a:sym typeface="Wingdings" panose="05000000000000000000" pitchFamily="2" charset="2"/>
              </a:rPr>
              <a:t>Cyclical=ABSURD</a:t>
            </a:r>
          </a:p>
          <a:p>
            <a:pPr marL="171450" indent="-171450">
              <a:buFont typeface="Arial" panose="020B0604020202020204" pitchFamily="34" charset="0"/>
              <a:buChar char="•"/>
            </a:pPr>
            <a:r>
              <a:rPr lang="en-US" b="0" i="0" baseline="0" dirty="0">
                <a:sym typeface="Wingdings" panose="05000000000000000000" pitchFamily="2" charset="2"/>
              </a:rPr>
              <a:t>**</a:t>
            </a:r>
            <a:r>
              <a:rPr lang="en-US" b="1" i="0" baseline="0" dirty="0">
                <a:sym typeface="Wingdings" panose="05000000000000000000" pitchFamily="2" charset="2"/>
              </a:rPr>
              <a:t>Direction, </a:t>
            </a:r>
            <a:r>
              <a:rPr lang="en-US" b="1" i="0" baseline="0" dirty="0">
                <a:sym typeface="Wingdings" panose="05000000000000000000" pitchFamily="2" charset="2"/>
              </a:rPr>
              <a:t>~Chaos </a:t>
            </a:r>
          </a:p>
          <a:p>
            <a:pPr marL="0" indent="0">
              <a:buFont typeface="Arial" panose="020B0604020202020204" pitchFamily="34" charset="0"/>
              <a:buNone/>
            </a:pPr>
            <a:endParaRPr lang="en-US" b="1" i="0" baseline="0" dirty="0">
              <a:sym typeface="Wingdings" panose="05000000000000000000" pitchFamily="2" charset="2"/>
            </a:endParaRPr>
          </a:p>
          <a:p>
            <a:pPr marL="0" indent="0">
              <a:buFont typeface="Arial" panose="020B0604020202020204" pitchFamily="34" charset="0"/>
              <a:buNone/>
            </a:pPr>
            <a:r>
              <a:rPr lang="en-US" b="1" i="0" baseline="0" dirty="0">
                <a:sym typeface="Wingdings" panose="05000000000000000000" pitchFamily="2" charset="2"/>
              </a:rPr>
              <a:t>**UR Place </a:t>
            </a:r>
            <a:r>
              <a:rPr lang="en-US" b="0" i="0" baseline="0" dirty="0">
                <a:sym typeface="Wingdings" panose="05000000000000000000" pitchFamily="2" charset="2"/>
              </a:rPr>
              <a:t>In History=</a:t>
            </a:r>
            <a:r>
              <a:rPr lang="en-US" b="1" i="0" baseline="0" dirty="0">
                <a:sym typeface="Wingdings" panose="05000000000000000000" pitchFamily="2" charset="2"/>
              </a:rPr>
              <a:t>Linear  **Purpose</a:t>
            </a:r>
            <a:r>
              <a:rPr lang="en-US" b="0" i="0" baseline="0" dirty="0">
                <a:sym typeface="Wingdings" panose="05000000000000000000" pitchFamily="2" charset="2"/>
              </a:rPr>
              <a:t> (If U </a:t>
            </a:r>
            <a:r>
              <a:rPr lang="en-US" b="1" i="0" baseline="0" dirty="0" err="1">
                <a:sym typeface="Wingdings" panose="05000000000000000000" pitchFamily="2" charset="2"/>
              </a:rPr>
              <a:t>Wanna</a:t>
            </a:r>
            <a:r>
              <a:rPr lang="en-US" b="0" i="0" baseline="0" dirty="0">
                <a:sym typeface="Wingdings" panose="05000000000000000000" pitchFamily="2" charset="2"/>
              </a:rPr>
              <a:t>)</a:t>
            </a:r>
          </a:p>
          <a:p>
            <a:pPr marL="171450" indent="-171450">
              <a:buFont typeface="Arial" panose="020B0604020202020204" pitchFamily="34" charset="0"/>
              <a:buChar char="•"/>
            </a:pPr>
            <a:r>
              <a:rPr lang="en-US" b="0" i="0" baseline="0" dirty="0">
                <a:sym typeface="Wingdings" panose="05000000000000000000" pitchFamily="2" charset="2"/>
              </a:rPr>
              <a:t>AP: </a:t>
            </a:r>
            <a:r>
              <a:rPr lang="en-US" b="1" i="0" baseline="0" dirty="0">
                <a:sym typeface="Wingdings" panose="05000000000000000000" pitchFamily="2" charset="2"/>
              </a:rPr>
              <a:t>Depressed</a:t>
            </a:r>
            <a:r>
              <a:rPr lang="en-US" b="0" i="0" baseline="0" dirty="0">
                <a:sym typeface="Wingdings" panose="05000000000000000000" pitchFamily="2" charset="2"/>
              </a:rPr>
              <a:t>? Confused?  U </a:t>
            </a:r>
            <a:r>
              <a:rPr lang="en-US" b="1" i="0" baseline="0" dirty="0">
                <a:sym typeface="Wingdings" panose="05000000000000000000" pitchFamily="2" charset="2"/>
              </a:rPr>
              <a:t>NEED PURP, ~Imaginary, ~LIES</a:t>
            </a:r>
            <a:endParaRPr lang="en-US" b="0" i="0" baseline="0" dirty="0">
              <a:sym typeface="Wingdings" panose="05000000000000000000" pitchFamily="2" charset="2"/>
            </a:endParaRPr>
          </a:p>
          <a:p>
            <a:pPr marL="171450" indent="-171450">
              <a:buFont typeface="Arial" panose="020B0604020202020204" pitchFamily="34" charset="0"/>
              <a:buChar char="•"/>
            </a:pPr>
            <a:r>
              <a:rPr lang="en-US" b="1" i="0" baseline="0" dirty="0">
                <a:sym typeface="Wingdings" panose="05000000000000000000" pitchFamily="2" charset="2"/>
              </a:rPr>
              <a:t>Solution</a:t>
            </a:r>
            <a:r>
              <a:rPr lang="en-US" b="0" i="0" baseline="0" dirty="0">
                <a:sym typeface="Wingdings" panose="05000000000000000000" pitchFamily="2" charset="2"/>
              </a:rPr>
              <a:t>=Get on </a:t>
            </a:r>
            <a:r>
              <a:rPr lang="en-US" b="1" i="0" baseline="0" dirty="0">
                <a:sym typeface="Wingdings" panose="05000000000000000000" pitchFamily="2" charset="2"/>
              </a:rPr>
              <a:t>Same Page w/ JC</a:t>
            </a:r>
            <a:endParaRPr lang="en-US" b="1" i="0" dirty="0"/>
          </a:p>
        </p:txBody>
      </p:sp>
      <p:sp>
        <p:nvSpPr>
          <p:cNvPr id="4" name="Slide Number Placeholder 3"/>
          <p:cNvSpPr>
            <a:spLocks noGrp="1"/>
          </p:cNvSpPr>
          <p:nvPr>
            <p:ph type="sldNum" sz="quarter" idx="10"/>
          </p:nvPr>
        </p:nvSpPr>
        <p:spPr/>
        <p:txBody>
          <a:bodyPr/>
          <a:lstStyle/>
          <a:p>
            <a:fld id="{E50F5219-48EA-4CF4-BBBA-20C3ED18F467}" type="slidenum">
              <a:rPr lang="en-US" smtClean="0"/>
              <a:t>7</a:t>
            </a:fld>
            <a:endParaRPr lang="en-US"/>
          </a:p>
        </p:txBody>
      </p:sp>
    </p:spTree>
    <p:extLst>
      <p:ext uri="{BB962C8B-B14F-4D97-AF65-F5344CB8AC3E}">
        <p14:creationId xmlns:p14="http://schemas.microsoft.com/office/powerpoint/2010/main" val="100865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“…to </a:t>
            </a:r>
            <a:r>
              <a:rPr lang="en-US" i="1" u="sng" dirty="0"/>
              <a:t>Israel</a:t>
            </a:r>
            <a:r>
              <a:rPr lang="en-US" i="1" dirty="0"/>
              <a:t>”</a:t>
            </a:r>
            <a:r>
              <a:rPr lang="en-US" dirty="0"/>
              <a:t> =</a:t>
            </a:r>
            <a:r>
              <a:rPr lang="en-US" baseline="0" dirty="0"/>
              <a:t> </a:t>
            </a:r>
            <a:r>
              <a:rPr lang="en-US" i="1" baseline="0" dirty="0"/>
              <a:t>“What About </a:t>
            </a:r>
            <a:r>
              <a:rPr lang="en-US" b="1" i="1" baseline="0" dirty="0"/>
              <a:t>ME</a:t>
            </a:r>
            <a:r>
              <a:rPr lang="en-US" i="1" baseline="0" dirty="0"/>
              <a:t>? My </a:t>
            </a:r>
            <a:r>
              <a:rPr lang="en-US" b="1" i="1" baseline="0" dirty="0"/>
              <a:t>THRONE</a:t>
            </a:r>
            <a:r>
              <a:rPr lang="en-US" i="1" baseline="0" dirty="0"/>
              <a:t>?”</a:t>
            </a:r>
          </a:p>
          <a:p>
            <a:endParaRPr lang="en-US" i="1" baseline="0" dirty="0"/>
          </a:p>
          <a:p>
            <a:r>
              <a:rPr lang="en-US" i="1" baseline="0" dirty="0"/>
              <a:t>JC: “??About </a:t>
            </a:r>
            <a:r>
              <a:rPr lang="en-US" b="1" i="1" baseline="0" dirty="0"/>
              <a:t>THEM</a:t>
            </a:r>
            <a:r>
              <a:rPr lang="en-US" i="1" baseline="0" dirty="0"/>
              <a:t>??” </a:t>
            </a:r>
            <a:r>
              <a:rPr lang="en-US" i="0" baseline="0" dirty="0">
                <a:sym typeface="Wingdings" panose="05000000000000000000" pitchFamily="2" charset="2"/>
              </a:rPr>
              <a:t> AP: </a:t>
            </a:r>
            <a:r>
              <a:rPr lang="en-US" b="1" i="0" baseline="0" dirty="0">
                <a:sym typeface="Wingdings" panose="05000000000000000000" pitchFamily="2" charset="2"/>
              </a:rPr>
              <a:t>G’s Will</a:t>
            </a:r>
            <a:r>
              <a:rPr lang="en-US" i="0" baseline="0" dirty="0">
                <a:sym typeface="Wingdings" panose="05000000000000000000" pitchFamily="2" charset="2"/>
              </a:rPr>
              <a:t>=Get </a:t>
            </a:r>
            <a:r>
              <a:rPr lang="en-US" b="1" i="0" baseline="0" dirty="0">
                <a:sym typeface="Wingdings" panose="05000000000000000000" pitchFamily="2" charset="2"/>
              </a:rPr>
              <a:t>Head Straight</a:t>
            </a:r>
          </a:p>
          <a:p>
            <a:endParaRPr lang="en-US" b="1" i="0" baseline="0" dirty="0">
              <a:sym typeface="Wingdings" panose="05000000000000000000" pitchFamily="2" charset="2"/>
            </a:endParaRPr>
          </a:p>
          <a:p>
            <a:r>
              <a:rPr lang="en-US" b="0" i="0" baseline="0" dirty="0">
                <a:sym typeface="Wingdings" panose="05000000000000000000" pitchFamily="2" charset="2"/>
              </a:rPr>
              <a:t>AP: </a:t>
            </a:r>
            <a:r>
              <a:rPr lang="en-US" b="1" i="0" baseline="0" dirty="0">
                <a:sym typeface="Wingdings" panose="05000000000000000000" pitchFamily="2" charset="2"/>
              </a:rPr>
              <a:t>Stop Tweeting / Surfing </a:t>
            </a:r>
            <a:r>
              <a:rPr lang="en-US" b="0" i="0" baseline="0" dirty="0">
                <a:sym typeface="Wingdings" panose="05000000000000000000" pitchFamily="2" charset="2"/>
              </a:rPr>
              <a:t>Web</a:t>
            </a:r>
            <a:r>
              <a:rPr lang="en-US" b="1" i="0" baseline="0" dirty="0">
                <a:sym typeface="Wingdings" panose="05000000000000000000" pitchFamily="2" charset="2"/>
              </a:rPr>
              <a:t> / </a:t>
            </a:r>
            <a:r>
              <a:rPr lang="en-US" b="0" i="0" baseline="0" dirty="0">
                <a:sym typeface="Wingdings" panose="05000000000000000000" pitchFamily="2" charset="2"/>
              </a:rPr>
              <a:t>Facebook</a:t>
            </a:r>
            <a:r>
              <a:rPr lang="en-US" b="1" i="0" baseline="0" dirty="0">
                <a:sym typeface="Wingdings" panose="05000000000000000000" pitchFamily="2" charset="2"/>
              </a:rPr>
              <a:t> / Stimulation</a:t>
            </a:r>
          </a:p>
          <a:p>
            <a:pPr marL="171450" indent="-171450">
              <a:buFont typeface="Arial" panose="020B0604020202020204" pitchFamily="34" charset="0"/>
              <a:buChar char="•"/>
            </a:pPr>
            <a:r>
              <a:rPr lang="en-US" b="1" i="0" baseline="0" dirty="0">
                <a:sym typeface="Wingdings" panose="05000000000000000000" pitchFamily="2" charset="2"/>
              </a:rPr>
              <a:t>INSTEAD </a:t>
            </a:r>
            <a:r>
              <a:rPr lang="en-US" b="0" i="0" baseline="0" dirty="0">
                <a:sym typeface="Wingdings" panose="05000000000000000000" pitchFamily="2" charset="2"/>
              </a:rPr>
              <a:t> Pursue </a:t>
            </a:r>
            <a:r>
              <a:rPr lang="en-US" b="1" i="0" baseline="0" dirty="0">
                <a:sym typeface="Wingdings" panose="05000000000000000000" pitchFamily="2" charset="2"/>
              </a:rPr>
              <a:t>G’s Will = Concern 4 Humanity</a:t>
            </a:r>
          </a:p>
          <a:p>
            <a:pPr marL="171450" indent="-171450">
              <a:buFont typeface="Arial" panose="020B0604020202020204" pitchFamily="34" charset="0"/>
              <a:buChar char="•"/>
            </a:pPr>
            <a:r>
              <a:rPr lang="en-US" b="0" i="0" baseline="0" dirty="0">
                <a:sym typeface="Wingdings" panose="05000000000000000000" pitchFamily="2" charset="2"/>
              </a:rPr>
              <a:t>AP: #1) Get </a:t>
            </a:r>
            <a:r>
              <a:rPr lang="en-US" b="1" i="0" baseline="0" dirty="0">
                <a:sym typeface="Wingdings" panose="05000000000000000000" pitchFamily="2" charset="2"/>
              </a:rPr>
              <a:t>H.S. Power</a:t>
            </a:r>
            <a:r>
              <a:rPr lang="en-US" b="0" i="0" baseline="0" dirty="0">
                <a:sym typeface="Wingdings" panose="05000000000000000000" pitchFamily="2" charset="2"/>
              </a:rPr>
              <a:t> #2) Help </a:t>
            </a:r>
            <a:r>
              <a:rPr lang="en-US" b="1" i="0" baseline="0" dirty="0">
                <a:sym typeface="Wingdings" panose="05000000000000000000" pitchFamily="2" charset="2"/>
              </a:rPr>
              <a:t>Build Witnesses=CG/HC/CT</a:t>
            </a:r>
          </a:p>
          <a:p>
            <a:pPr marL="171450" indent="-171450">
              <a:buFont typeface="Arial" panose="020B0604020202020204" pitchFamily="34" charset="0"/>
              <a:buChar char="•"/>
            </a:pPr>
            <a:r>
              <a:rPr lang="en-US" b="1" i="0" baseline="0" dirty="0">
                <a:sym typeface="Wingdings" panose="05000000000000000000" pitchFamily="2" charset="2"/>
              </a:rPr>
              <a:t>#3) Send </a:t>
            </a:r>
            <a:r>
              <a:rPr lang="en-US" b="0" i="0" baseline="0" dirty="0">
                <a:sym typeface="Wingdings" panose="05000000000000000000" pitchFamily="2" charset="2"/>
              </a:rPr>
              <a:t>Out</a:t>
            </a:r>
            <a:r>
              <a:rPr lang="en-US" b="1" i="0" baseline="0" dirty="0">
                <a:sym typeface="Wingdings" panose="05000000000000000000" pitchFamily="2" charset="2"/>
              </a:rPr>
              <a:t> Witnesses  IGL / Leaders / Teachers / Helpers</a:t>
            </a:r>
            <a:endParaRPr lang="en-US" b="1" i="0" dirty="0"/>
          </a:p>
        </p:txBody>
      </p:sp>
      <p:sp>
        <p:nvSpPr>
          <p:cNvPr id="4" name="Slide Number Placeholder 3"/>
          <p:cNvSpPr>
            <a:spLocks noGrp="1"/>
          </p:cNvSpPr>
          <p:nvPr>
            <p:ph type="sldNum" sz="quarter" idx="10"/>
          </p:nvPr>
        </p:nvSpPr>
        <p:spPr/>
        <p:txBody>
          <a:bodyPr/>
          <a:lstStyle/>
          <a:p>
            <a:fld id="{E50F5219-48EA-4CF4-BBBA-20C3ED18F467}" type="slidenum">
              <a:rPr lang="en-US" smtClean="0"/>
              <a:t>8</a:t>
            </a:fld>
            <a:endParaRPr lang="en-US"/>
          </a:p>
        </p:txBody>
      </p:sp>
    </p:spTree>
    <p:extLst>
      <p:ext uri="{BB962C8B-B14F-4D97-AF65-F5344CB8AC3E}">
        <p14:creationId xmlns:p14="http://schemas.microsoft.com/office/powerpoint/2010/main" val="1934164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That</a:t>
            </a:r>
            <a:r>
              <a:rPr lang="en-US" b="1" i="0" baseline="0" dirty="0"/>
              <a:t> SUCKS!!  ??What??</a:t>
            </a:r>
          </a:p>
          <a:p>
            <a:endParaRPr lang="en-US" b="1" i="0" baseline="0" dirty="0"/>
          </a:p>
          <a:p>
            <a:r>
              <a:rPr lang="en-US" b="1" i="0" baseline="0" dirty="0"/>
              <a:t>** “</a:t>
            </a:r>
            <a:r>
              <a:rPr lang="en-US" b="1" i="1" baseline="0" dirty="0"/>
              <a:t>…Coming Again</a:t>
            </a:r>
            <a:r>
              <a:rPr lang="en-US" b="1" i="0" baseline="0" dirty="0"/>
              <a:t>”</a:t>
            </a:r>
            <a:endParaRPr lang="en-US" b="1" i="0" dirty="0"/>
          </a:p>
        </p:txBody>
      </p:sp>
      <p:sp>
        <p:nvSpPr>
          <p:cNvPr id="4" name="Slide Number Placeholder 3"/>
          <p:cNvSpPr>
            <a:spLocks noGrp="1"/>
          </p:cNvSpPr>
          <p:nvPr>
            <p:ph type="sldNum" sz="quarter" idx="10"/>
          </p:nvPr>
        </p:nvSpPr>
        <p:spPr/>
        <p:txBody>
          <a:bodyPr/>
          <a:lstStyle/>
          <a:p>
            <a:fld id="{E50F5219-48EA-4CF4-BBBA-20C3ED18F467}" type="slidenum">
              <a:rPr lang="en-US" smtClean="0"/>
              <a:t>9</a:t>
            </a:fld>
            <a:endParaRPr lang="en-US"/>
          </a:p>
        </p:txBody>
      </p:sp>
    </p:spTree>
    <p:extLst>
      <p:ext uri="{BB962C8B-B14F-4D97-AF65-F5344CB8AC3E}">
        <p14:creationId xmlns:p14="http://schemas.microsoft.com/office/powerpoint/2010/main" val="3716213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=View</a:t>
            </a:r>
            <a:r>
              <a:rPr lang="en-US" b="1" i="0" baseline="0" dirty="0"/>
              <a:t> of 1</a:t>
            </a:r>
            <a:r>
              <a:rPr lang="en-US" b="1" i="0" baseline="30000" dirty="0"/>
              <a:t>st</a:t>
            </a:r>
            <a:r>
              <a:rPr lang="en-US" b="1" i="0" baseline="0" dirty="0"/>
              <a:t> C </a:t>
            </a:r>
            <a:r>
              <a:rPr lang="en-US" b="1" i="0" baseline="0" dirty="0" err="1"/>
              <a:t>Xians</a:t>
            </a:r>
            <a:r>
              <a:rPr lang="en-US" b="1" i="0" baseline="0" dirty="0"/>
              <a:t>… </a:t>
            </a:r>
            <a:r>
              <a:rPr lang="en-US" b="1" i="0" baseline="0" dirty="0">
                <a:sym typeface="Wingdings" panose="05000000000000000000" pitchFamily="2" charset="2"/>
              </a:rPr>
              <a:t> Driven  Excited  “Martyrs” </a:t>
            </a:r>
          </a:p>
          <a:p>
            <a:endParaRPr lang="en-US" b="1" i="0" baseline="0" dirty="0">
              <a:sym typeface="Wingdings" panose="05000000000000000000" pitchFamily="2" charset="2"/>
            </a:endParaRPr>
          </a:p>
          <a:p>
            <a:r>
              <a:rPr lang="en-US" b="1" i="0" baseline="0" dirty="0">
                <a:sym typeface="Wingdings" panose="05000000000000000000" pitchFamily="2" charset="2"/>
              </a:rPr>
              <a:t>**2000 </a:t>
            </a:r>
            <a:r>
              <a:rPr lang="en-US" b="1" i="0" baseline="0" dirty="0" err="1">
                <a:sym typeface="Wingdings" panose="05000000000000000000" pitchFamily="2" charset="2"/>
              </a:rPr>
              <a:t>yrs</a:t>
            </a:r>
            <a:r>
              <a:rPr lang="en-US" b="1" i="0" baseline="0" dirty="0">
                <a:sym typeface="Wingdings" panose="05000000000000000000" pitchFamily="2" charset="2"/>
              </a:rPr>
              <a:t> ** Sophisticated= “Long Time…” </a:t>
            </a:r>
          </a:p>
          <a:p>
            <a:endParaRPr lang="en-US" b="1" i="0" baseline="0" dirty="0">
              <a:sym typeface="Wingdings" panose="05000000000000000000" pitchFamily="2" charset="2"/>
            </a:endParaRPr>
          </a:p>
          <a:p>
            <a:r>
              <a:rPr lang="en-US" b="1" i="0" baseline="0" dirty="0">
                <a:sym typeface="Wingdings" panose="05000000000000000000" pitchFamily="2" charset="2"/>
              </a:rPr>
              <a:t>** </a:t>
            </a:r>
            <a:r>
              <a:rPr lang="en-US" b="0" i="0" baseline="0" dirty="0" err="1">
                <a:sym typeface="Wingdings" panose="05000000000000000000" pitchFamily="2" charset="2"/>
              </a:rPr>
              <a:t>Institut</a:t>
            </a:r>
            <a:r>
              <a:rPr lang="en-US" b="1" i="0" baseline="0" dirty="0" err="1">
                <a:sym typeface="Wingdings" panose="05000000000000000000" pitchFamily="2" charset="2"/>
              </a:rPr>
              <a:t>They</a:t>
            </a:r>
            <a:r>
              <a:rPr lang="en-US" b="1" i="0" baseline="0" dirty="0">
                <a:sym typeface="Wingdings" panose="05000000000000000000" pitchFamily="2" charset="2"/>
              </a:rPr>
              <a:t>=Primitive ** </a:t>
            </a:r>
            <a:r>
              <a:rPr lang="en-US" b="0" i="0" baseline="0" dirty="0">
                <a:sym typeface="Wingdings" panose="05000000000000000000" pitchFamily="2" charset="2"/>
              </a:rPr>
              <a:t>Corruption </a:t>
            </a:r>
            <a:r>
              <a:rPr lang="en-US" b="1" i="0" baseline="0" dirty="0">
                <a:sym typeface="Wingdings" panose="05000000000000000000" pitchFamily="2" charset="2"/>
              </a:rPr>
              <a:t>DEAD Churches</a:t>
            </a:r>
          </a:p>
          <a:p>
            <a:pPr marL="171450" indent="-171450">
              <a:buFont typeface="Arial" panose="020B0604020202020204" pitchFamily="34" charset="0"/>
              <a:buChar char="•"/>
            </a:pPr>
            <a:r>
              <a:rPr lang="en-US" b="0" i="0" baseline="0" dirty="0">
                <a:sym typeface="Wingdings" panose="05000000000000000000" pitchFamily="2" charset="2"/>
              </a:rPr>
              <a:t>Busy Building </a:t>
            </a:r>
            <a:r>
              <a:rPr lang="en-US" b="1" i="0" baseline="0" dirty="0">
                <a:sym typeface="Wingdings" panose="05000000000000000000" pitchFamily="2" charset="2"/>
              </a:rPr>
              <a:t>R Own Kingdoms </a:t>
            </a:r>
            <a:r>
              <a:rPr lang="en-US" b="0" i="0" baseline="0" dirty="0">
                <a:sym typeface="Wingdings" panose="05000000000000000000" pitchFamily="2" charset="2"/>
              </a:rPr>
              <a:t> </a:t>
            </a:r>
            <a:r>
              <a:rPr lang="en-US" b="0" i="0" baseline="0" dirty="0" err="1">
                <a:sym typeface="Wingdings" panose="05000000000000000000" pitchFamily="2" charset="2"/>
              </a:rPr>
              <a:t>Nd</a:t>
            </a:r>
            <a:r>
              <a:rPr lang="en-US" b="0" i="0" baseline="0" dirty="0">
                <a:sym typeface="Wingdings" panose="05000000000000000000" pitchFamily="2" charset="2"/>
              </a:rPr>
              <a:t>. </a:t>
            </a:r>
            <a:r>
              <a:rPr lang="en-US" b="1" i="0" baseline="0" dirty="0">
                <a:sym typeface="Wingdings" panose="05000000000000000000" pitchFamily="2" charset="2"/>
              </a:rPr>
              <a:t>THEIR VIEWPOINT</a:t>
            </a:r>
          </a:p>
          <a:p>
            <a:pPr marL="171450" indent="-171450">
              <a:buFont typeface="Arial" panose="020B0604020202020204" pitchFamily="34" charset="0"/>
              <a:buChar char="•"/>
            </a:pPr>
            <a:r>
              <a:rPr lang="en-US" b="1" i="0" baseline="0" dirty="0">
                <a:sym typeface="Wingdings" panose="05000000000000000000" pitchFamily="2" charset="2"/>
              </a:rPr>
              <a:t>We=PRIV: !) WOG 2) History=Kingdoms Fail 3) Fulfilled </a:t>
            </a:r>
            <a:r>
              <a:rPr lang="en-US" b="1" i="0" baseline="0" dirty="0" err="1">
                <a:sym typeface="Wingdings" panose="05000000000000000000" pitchFamily="2" charset="2"/>
              </a:rPr>
              <a:t>Proph</a:t>
            </a:r>
            <a:endParaRPr lang="en-US" b="1" i="0" dirty="0"/>
          </a:p>
        </p:txBody>
      </p:sp>
      <p:sp>
        <p:nvSpPr>
          <p:cNvPr id="4" name="Slide Number Placeholder 3"/>
          <p:cNvSpPr>
            <a:spLocks noGrp="1"/>
          </p:cNvSpPr>
          <p:nvPr>
            <p:ph type="sldNum" sz="quarter" idx="10"/>
          </p:nvPr>
        </p:nvSpPr>
        <p:spPr/>
        <p:txBody>
          <a:bodyPr/>
          <a:lstStyle/>
          <a:p>
            <a:fld id="{E50F5219-48EA-4CF4-BBBA-20C3ED18F467}" type="slidenum">
              <a:rPr lang="en-US" smtClean="0"/>
              <a:t>10</a:t>
            </a:fld>
            <a:endParaRPr lang="en-US"/>
          </a:p>
        </p:txBody>
      </p:sp>
    </p:spTree>
    <p:extLst>
      <p:ext uri="{BB962C8B-B14F-4D97-AF65-F5344CB8AC3E}">
        <p14:creationId xmlns:p14="http://schemas.microsoft.com/office/powerpoint/2010/main" val="4076434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THIS=Direction</a:t>
            </a:r>
            <a:r>
              <a:rPr lang="en-US" b="1" i="0" baseline="0" dirty="0"/>
              <a:t> </a:t>
            </a:r>
            <a:r>
              <a:rPr lang="en-US" b="0" i="0" baseline="0" dirty="0"/>
              <a:t>of HIST</a:t>
            </a:r>
            <a:r>
              <a:rPr lang="en-US" b="0" i="0" baseline="0" dirty="0">
                <a:sym typeface="Wingdings" panose="05000000000000000000" pitchFamily="2" charset="2"/>
              </a:rPr>
              <a:t></a:t>
            </a:r>
            <a:r>
              <a:rPr lang="en-US" b="1" i="0" baseline="0" dirty="0">
                <a:sym typeface="Wingdings" panose="05000000000000000000" pitchFamily="2" charset="2"/>
              </a:rPr>
              <a:t>GET WITH </a:t>
            </a:r>
            <a:r>
              <a:rPr lang="en-US" b="1" i="0" baseline="0" dirty="0" err="1">
                <a:sym typeface="Wingdings" panose="05000000000000000000" pitchFamily="2" charset="2"/>
              </a:rPr>
              <a:t>ITKing</a:t>
            </a:r>
            <a:r>
              <a:rPr lang="en-US" b="1" i="0" baseline="0" dirty="0">
                <a:sym typeface="Wingdings" panose="05000000000000000000" pitchFamily="2" charset="2"/>
              </a:rPr>
              <a:t>=JC</a:t>
            </a:r>
          </a:p>
          <a:p>
            <a:pPr marL="171450" indent="-171450">
              <a:buFont typeface="Arial" panose="020B0604020202020204" pitchFamily="34" charset="0"/>
              <a:buChar char="•"/>
            </a:pPr>
            <a:r>
              <a:rPr lang="en-US" b="1" i="0" baseline="0" dirty="0">
                <a:sym typeface="Wingdings" panose="05000000000000000000" pitchFamily="2" charset="2"/>
              </a:rPr>
              <a:t>Diadems=KING </a:t>
            </a:r>
            <a:r>
              <a:rPr lang="en-US" b="0" i="0" baseline="0" dirty="0">
                <a:sym typeface="Wingdings" panose="05000000000000000000" pitchFamily="2" charset="2"/>
              </a:rPr>
              <a:t>of Truth</a:t>
            </a:r>
          </a:p>
          <a:p>
            <a:pPr marL="171450" indent="-171450">
              <a:buFont typeface="Arial" panose="020B0604020202020204" pitchFamily="34" charset="0"/>
              <a:buChar char="•"/>
            </a:pPr>
            <a:r>
              <a:rPr lang="en-US" b="1" i="0" baseline="0" dirty="0">
                <a:sym typeface="Wingdings" panose="05000000000000000000" pitchFamily="2" charset="2"/>
              </a:rPr>
              <a:t>Blood=HIS </a:t>
            </a:r>
            <a:r>
              <a:rPr lang="en-US" b="0" i="0" baseline="0" dirty="0">
                <a:sym typeface="Wingdings" panose="05000000000000000000" pitchFamily="2" charset="2"/>
              </a:rPr>
              <a:t>OWN  </a:t>
            </a:r>
            <a:r>
              <a:rPr lang="en-US" b="1" i="0" baseline="0" dirty="0">
                <a:sym typeface="Wingdings" panose="05000000000000000000" pitchFamily="2" charset="2"/>
              </a:rPr>
              <a:t>“Word” </a:t>
            </a:r>
            <a:r>
              <a:rPr lang="en-US" b="0" i="0" baseline="0" dirty="0">
                <a:sym typeface="Wingdings" panose="05000000000000000000" pitchFamily="2" charset="2"/>
              </a:rPr>
              <a:t>=JC  </a:t>
            </a:r>
            <a:r>
              <a:rPr lang="en-US" b="1" i="0" baseline="0" dirty="0">
                <a:sym typeface="Wingdings" panose="05000000000000000000" pitchFamily="2" charset="2"/>
              </a:rPr>
              <a:t>JOHN Preview</a:t>
            </a:r>
          </a:p>
          <a:p>
            <a:pPr marL="0" indent="0">
              <a:buFont typeface="Arial" panose="020B0604020202020204" pitchFamily="34" charset="0"/>
              <a:buNone/>
            </a:pPr>
            <a:endParaRPr lang="en-US" b="1" i="0" baseline="0" dirty="0">
              <a:sym typeface="Wingdings" panose="05000000000000000000" pitchFamily="2" charset="2"/>
            </a:endParaRPr>
          </a:p>
          <a:p>
            <a:pPr marL="0" indent="0">
              <a:buFont typeface="Arial" panose="020B0604020202020204" pitchFamily="34" charset="0"/>
              <a:buNone/>
            </a:pPr>
            <a:r>
              <a:rPr lang="en-US" b="1" i="0" baseline="0" dirty="0">
                <a:sym typeface="Wingdings" panose="05000000000000000000" pitchFamily="2" charset="2"/>
              </a:rPr>
              <a:t>Eyes=Discernment </a:t>
            </a:r>
            <a:r>
              <a:rPr lang="en-US" b="0" i="0" baseline="0" dirty="0">
                <a:sym typeface="Wingdings" panose="05000000000000000000" pitchFamily="2" charset="2"/>
              </a:rPr>
              <a:t> **</a:t>
            </a:r>
            <a:r>
              <a:rPr lang="en-US" b="1" i="0" u="sng" baseline="0" dirty="0">
                <a:sym typeface="Wingdings" panose="05000000000000000000" pitchFamily="2" charset="2"/>
              </a:rPr>
              <a:t>1Co.4</a:t>
            </a:r>
            <a:r>
              <a:rPr lang="en-US" b="0" i="0" baseline="0" dirty="0">
                <a:sym typeface="Wingdings" panose="05000000000000000000" pitchFamily="2" charset="2"/>
              </a:rPr>
              <a:t> Sees Into Your </a:t>
            </a:r>
            <a:r>
              <a:rPr lang="en-US" b="1" i="0" baseline="0" dirty="0">
                <a:sym typeface="Wingdings" panose="05000000000000000000" pitchFamily="2" charset="2"/>
              </a:rPr>
              <a:t>SOUL</a:t>
            </a:r>
          </a:p>
          <a:p>
            <a:pPr marL="171450" indent="-171450">
              <a:buFont typeface="Arial" panose="020B0604020202020204" pitchFamily="34" charset="0"/>
              <a:buChar char="•"/>
            </a:pPr>
            <a:r>
              <a:rPr lang="en-US" b="0" i="1" baseline="0" dirty="0">
                <a:sym typeface="Wingdings" panose="05000000000000000000" pitchFamily="2" charset="2"/>
              </a:rPr>
              <a:t>** REVEALED </a:t>
            </a:r>
            <a:r>
              <a:rPr lang="en-US" b="1" i="0" baseline="0" dirty="0">
                <a:sym typeface="Wingdings" panose="05000000000000000000" pitchFamily="2" charset="2"/>
              </a:rPr>
              <a:t>= TRUTH</a:t>
            </a:r>
          </a:p>
          <a:p>
            <a:pPr marL="0" indent="0">
              <a:buFont typeface="Arial" panose="020B0604020202020204" pitchFamily="34" charset="0"/>
              <a:buNone/>
            </a:pPr>
            <a:endParaRPr lang="en-US" b="1" i="0" dirty="0"/>
          </a:p>
        </p:txBody>
      </p:sp>
      <p:sp>
        <p:nvSpPr>
          <p:cNvPr id="4" name="Slide Number Placeholder 3"/>
          <p:cNvSpPr>
            <a:spLocks noGrp="1"/>
          </p:cNvSpPr>
          <p:nvPr>
            <p:ph type="sldNum" sz="quarter" idx="10"/>
          </p:nvPr>
        </p:nvSpPr>
        <p:spPr/>
        <p:txBody>
          <a:bodyPr/>
          <a:lstStyle/>
          <a:p>
            <a:fld id="{E50F5219-48EA-4CF4-BBBA-20C3ED18F467}" type="slidenum">
              <a:rPr lang="en-US" smtClean="0"/>
              <a:t>11</a:t>
            </a:fld>
            <a:endParaRPr lang="en-US"/>
          </a:p>
        </p:txBody>
      </p:sp>
    </p:spTree>
    <p:extLst>
      <p:ext uri="{BB962C8B-B14F-4D97-AF65-F5344CB8AC3E}">
        <p14:creationId xmlns:p14="http://schemas.microsoft.com/office/powerpoint/2010/main" val="1600840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baseline="0" dirty="0">
                <a:sym typeface="Wingdings" panose="05000000000000000000" pitchFamily="2" charset="2"/>
              </a:rPr>
              <a:t>Ur History=World </a:t>
            </a:r>
            <a:r>
              <a:rPr lang="en-US" b="0" i="0" baseline="0" dirty="0" err="1">
                <a:sym typeface="Wingdings" panose="05000000000000000000" pitchFamily="2" charset="2"/>
              </a:rPr>
              <a:t>Hist</a:t>
            </a:r>
            <a:r>
              <a:rPr lang="en-US" b="0" i="0" baseline="0" dirty="0">
                <a:sym typeface="Wingdings" panose="05000000000000000000" pitchFamily="2" charset="2"/>
              </a:rPr>
              <a:t>: </a:t>
            </a:r>
            <a:r>
              <a:rPr lang="en-US" b="1" i="1" baseline="0" dirty="0">
                <a:sym typeface="Wingdings" panose="05000000000000000000" pitchFamily="2" charset="2"/>
              </a:rPr>
              <a:t>Chaos? Mistakes? Cynical? = DECEIVED</a:t>
            </a:r>
          </a:p>
          <a:p>
            <a:pPr marL="0" indent="0">
              <a:buFont typeface="Arial" panose="020B0604020202020204" pitchFamily="34" charset="0"/>
              <a:buNone/>
            </a:pPr>
            <a:endParaRPr lang="en-US" b="1" i="1" u="none" baseline="0" dirty="0">
              <a:sym typeface="Wingdings" panose="05000000000000000000" pitchFamily="2" charset="2"/>
            </a:endParaRPr>
          </a:p>
          <a:p>
            <a:pPr marL="0" indent="0">
              <a:buFont typeface="Arial" panose="020B0604020202020204" pitchFamily="34" charset="0"/>
              <a:buNone/>
            </a:pPr>
            <a:r>
              <a:rPr lang="en-US" b="0" i="0" u="none" baseline="0" dirty="0">
                <a:sym typeface="Wingdings" panose="05000000000000000000" pitchFamily="2" charset="2"/>
              </a:rPr>
              <a:t>AP: </a:t>
            </a:r>
            <a:r>
              <a:rPr lang="en-US" b="1" i="0" u="none" baseline="0" dirty="0">
                <a:sym typeface="Wingdings" panose="05000000000000000000" pitchFamily="2" charset="2"/>
              </a:rPr>
              <a:t>GET UR HEAD</a:t>
            </a:r>
            <a:r>
              <a:rPr lang="en-US" b="0" i="0" u="none" baseline="0" dirty="0">
                <a:sym typeface="Wingdings" panose="05000000000000000000" pitchFamily="2" charset="2"/>
              </a:rPr>
              <a:t> OUT OF </a:t>
            </a:r>
            <a:r>
              <a:rPr lang="en-US" b="1" i="0" u="none" baseline="0" dirty="0">
                <a:sym typeface="Wingdings" panose="05000000000000000000" pitchFamily="2" charset="2"/>
              </a:rPr>
              <a:t>“MY LIFE” </a:t>
            </a:r>
            <a:r>
              <a:rPr lang="en-US" b="0" i="0" u="none" baseline="0" dirty="0">
                <a:sym typeface="Wingdings" panose="05000000000000000000" pitchFamily="2" charset="2"/>
              </a:rPr>
              <a:t> u </a:t>
            </a:r>
            <a:r>
              <a:rPr lang="en-US" b="1" i="0" u="none" baseline="0" dirty="0">
                <a:sym typeface="Wingdings" panose="05000000000000000000" pitchFamily="2" charset="2"/>
              </a:rPr>
              <a:t>Fit in2 WORLD </a:t>
            </a:r>
            <a:r>
              <a:rPr lang="en-US" b="0" i="0" u="none" baseline="0" dirty="0" err="1">
                <a:sym typeface="Wingdings" panose="05000000000000000000" pitchFamily="2" charset="2"/>
              </a:rPr>
              <a:t>Hist</a:t>
            </a:r>
            <a:endParaRPr lang="en-US" b="0" i="0" u="none" baseline="0" dirty="0">
              <a:sym typeface="Wingdings" panose="05000000000000000000" pitchFamily="2" charset="2"/>
            </a:endParaRPr>
          </a:p>
          <a:p>
            <a:pPr marL="0" indent="0">
              <a:buFont typeface="Arial" panose="020B0604020202020204" pitchFamily="34" charset="0"/>
              <a:buNone/>
            </a:pPr>
            <a:endParaRPr lang="en-US" b="0" i="0" u="none" baseline="0" dirty="0">
              <a:sym typeface="Wingdings" panose="05000000000000000000" pitchFamily="2" charset="2"/>
            </a:endParaRPr>
          </a:p>
          <a:p>
            <a:pPr marL="0" indent="0">
              <a:buFont typeface="Arial" panose="020B0604020202020204" pitchFamily="34" charset="0"/>
              <a:buNone/>
            </a:pPr>
            <a:r>
              <a:rPr lang="en-US" b="0" i="0" u="none" baseline="0" dirty="0">
                <a:sym typeface="Wingdings" panose="05000000000000000000" pitchFamily="2" charset="2"/>
              </a:rPr>
              <a:t>** </a:t>
            </a:r>
            <a:r>
              <a:rPr lang="en-US" b="1" i="0" u="none" baseline="0" dirty="0">
                <a:sym typeface="Wingdings" panose="05000000000000000000" pitchFamily="2" charset="2"/>
              </a:rPr>
              <a:t>Make Sense</a:t>
            </a:r>
            <a:r>
              <a:rPr lang="en-US" b="0" i="0" u="none" baseline="0" dirty="0">
                <a:sym typeface="Wingdings" panose="05000000000000000000" pitchFamily="2" charset="2"/>
              </a:rPr>
              <a:t> of your life ** </a:t>
            </a:r>
            <a:r>
              <a:rPr lang="en-US" b="1" i="0" u="none" baseline="0" dirty="0">
                <a:sym typeface="Wingdings" panose="05000000000000000000" pitchFamily="2" charset="2"/>
              </a:rPr>
              <a:t>Scatters=ARMAGEDDON</a:t>
            </a:r>
          </a:p>
          <a:p>
            <a:pPr marL="0" indent="0">
              <a:buFont typeface="Arial" panose="020B0604020202020204" pitchFamily="34" charset="0"/>
              <a:buNone/>
            </a:pPr>
            <a:r>
              <a:rPr lang="en-US" b="1" i="0" u="none" baseline="0" dirty="0">
                <a:sym typeface="Wingdings" panose="05000000000000000000" pitchFamily="2" charset="2"/>
              </a:rPr>
              <a:t>** King of Kings= WHOSE KINGDOM R U BUILDING?</a:t>
            </a:r>
          </a:p>
          <a:p>
            <a:pPr marL="0" indent="0">
              <a:buFont typeface="Arial" panose="020B0604020202020204" pitchFamily="34" charset="0"/>
              <a:buNone/>
            </a:pPr>
            <a:endParaRPr lang="en-US" b="1" i="0" dirty="0"/>
          </a:p>
        </p:txBody>
      </p:sp>
      <p:sp>
        <p:nvSpPr>
          <p:cNvPr id="4" name="Slide Number Placeholder 3"/>
          <p:cNvSpPr>
            <a:spLocks noGrp="1"/>
          </p:cNvSpPr>
          <p:nvPr>
            <p:ph type="sldNum" sz="quarter" idx="10"/>
          </p:nvPr>
        </p:nvSpPr>
        <p:spPr/>
        <p:txBody>
          <a:bodyPr/>
          <a:lstStyle/>
          <a:p>
            <a:fld id="{E50F5219-48EA-4CF4-BBBA-20C3ED18F467}" type="slidenum">
              <a:rPr lang="en-US" smtClean="0"/>
              <a:t>12</a:t>
            </a:fld>
            <a:endParaRPr lang="en-US"/>
          </a:p>
        </p:txBody>
      </p:sp>
    </p:spTree>
    <p:extLst>
      <p:ext uri="{BB962C8B-B14F-4D97-AF65-F5344CB8AC3E}">
        <p14:creationId xmlns:p14="http://schemas.microsoft.com/office/powerpoint/2010/main" val="2248260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dirty="0"/>
              <a:t>?? He Do This ?? </a:t>
            </a:r>
            <a:r>
              <a:rPr lang="en-US" b="1" i="0" dirty="0">
                <a:sym typeface="Wingdings" panose="05000000000000000000" pitchFamily="2" charset="2"/>
              </a:rPr>
              <a:t> ** ~This Way = 2k </a:t>
            </a:r>
            <a:r>
              <a:rPr lang="en-US" b="1" i="0" dirty="0" err="1">
                <a:sym typeface="Wingdings" panose="05000000000000000000" pitchFamily="2" charset="2"/>
              </a:rPr>
              <a:t>Yrs</a:t>
            </a:r>
            <a:r>
              <a:rPr lang="en-US" b="1" i="0" dirty="0">
                <a:sym typeface="Wingdings" panose="05000000000000000000" pitchFamily="2" charset="2"/>
              </a:rPr>
              <a:t> Confusion</a:t>
            </a:r>
            <a:endParaRPr lang="en-US" b="1" i="0" dirty="0"/>
          </a:p>
        </p:txBody>
      </p:sp>
      <p:sp>
        <p:nvSpPr>
          <p:cNvPr id="4" name="Slide Number Placeholder 3"/>
          <p:cNvSpPr>
            <a:spLocks noGrp="1"/>
          </p:cNvSpPr>
          <p:nvPr>
            <p:ph type="sldNum" sz="quarter" idx="10"/>
          </p:nvPr>
        </p:nvSpPr>
        <p:spPr/>
        <p:txBody>
          <a:bodyPr/>
          <a:lstStyle/>
          <a:p>
            <a:fld id="{E50F5219-48EA-4CF4-BBBA-20C3ED18F467}" type="slidenum">
              <a:rPr lang="en-US" smtClean="0"/>
              <a:t>14</a:t>
            </a:fld>
            <a:endParaRPr lang="en-US"/>
          </a:p>
        </p:txBody>
      </p:sp>
    </p:spTree>
    <p:extLst>
      <p:ext uri="{BB962C8B-B14F-4D97-AF65-F5344CB8AC3E}">
        <p14:creationId xmlns:p14="http://schemas.microsoft.com/office/powerpoint/2010/main" val="29109446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30528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9699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2787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3338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28747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8316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3629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909027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44212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2298880"/>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467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7746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79992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04669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5255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71695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83722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45719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415366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38274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1557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9202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45207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71815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91851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6687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50256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19953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4100263"/>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06247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06590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24870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2486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63101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3974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96618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00305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58643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62158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02236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83270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4964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6544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9867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39879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69662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604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495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7771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1886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6773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7863116"/>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7866764"/>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11/12/2016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3553652"/>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3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2.xml"/><Relationship Id="rId7"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b="1" cap="none" dirty="0">
                <a:ln w="6600">
                  <a:solidFill>
                    <a:schemeClr val="accent2"/>
                  </a:solidFill>
                  <a:prstDash val="solid"/>
                </a:ln>
                <a:solidFill>
                  <a:srgbClr val="FFFFFF"/>
                </a:solidFill>
                <a:effectLst>
                  <a:outerShdw dist="38100" dir="2700000" algn="tl" rotWithShape="0">
                    <a:schemeClr val="accent2"/>
                  </a:outerShdw>
                </a:effectLst>
              </a:rPr>
              <a:t>Truth</a:t>
            </a:r>
          </a:p>
        </p:txBody>
      </p:sp>
      <p:sp>
        <p:nvSpPr>
          <p:cNvPr id="3" name="Subtitle 2"/>
          <p:cNvSpPr>
            <a:spLocks noGrp="1"/>
          </p:cNvSpPr>
          <p:nvPr>
            <p:ph type="subTitle" idx="1"/>
          </p:nvPr>
        </p:nvSpPr>
        <p:spPr/>
        <p:txBody>
          <a:bodyPr>
            <a:normAutofit/>
          </a:bodyPr>
          <a:lstStyle/>
          <a:p>
            <a:r>
              <a:rPr lang="en-US" sz="2400" dirty="0"/>
              <a:t>Revelation 19</a:t>
            </a:r>
          </a:p>
        </p:txBody>
      </p:sp>
    </p:spTree>
    <p:extLst>
      <p:ext uri="{BB962C8B-B14F-4D97-AF65-F5344CB8AC3E}">
        <p14:creationId xmlns:p14="http://schemas.microsoft.com/office/powerpoint/2010/main" val="3142012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spc="50" dirty="0">
                <a:ln w="0"/>
                <a:solidFill>
                  <a:schemeClr val="bg2"/>
                </a:solidFill>
                <a:effectLst>
                  <a:innerShdw blurRad="63500" dist="50800" dir="13500000">
                    <a:srgbClr val="000000">
                      <a:alpha val="50000"/>
                    </a:srgbClr>
                  </a:innerShdw>
                </a:effectLst>
              </a:rPr>
              <a:t>The Direction of History</a:t>
            </a:r>
          </a:p>
        </p:txBody>
      </p:sp>
      <p:sp>
        <p:nvSpPr>
          <p:cNvPr id="4" name="Content Placeholder 3"/>
          <p:cNvSpPr>
            <a:spLocks noGrp="1"/>
          </p:cNvSpPr>
          <p:nvPr>
            <p:ph idx="1"/>
          </p:nvPr>
        </p:nvSpPr>
        <p:spPr/>
        <p:txBody>
          <a:bodyPr>
            <a:noAutofit/>
          </a:bodyPr>
          <a:lstStyle/>
          <a:p>
            <a:pPr marL="0" indent="0">
              <a:buNone/>
            </a:pPr>
            <a:r>
              <a:rPr lang="en-US" sz="3200" b="1" dirty="0">
                <a:solidFill>
                  <a:schemeClr val="accent6"/>
                </a:solidFill>
              </a:rPr>
              <a:t>Acts 1:9-11 </a:t>
            </a:r>
            <a:r>
              <a:rPr lang="en-US" sz="3200" dirty="0">
                <a:solidFill>
                  <a:schemeClr val="accent6"/>
                </a:solidFill>
              </a:rPr>
              <a:t> And after He had said these things, He was lifted up while they were looking on, and a cloud received Him out of their sight.  </a:t>
            </a:r>
          </a:p>
          <a:p>
            <a:pPr marL="0" indent="0">
              <a:buNone/>
            </a:pPr>
            <a:r>
              <a:rPr lang="en-US" sz="3200" dirty="0">
                <a:solidFill>
                  <a:schemeClr val="accent6"/>
                </a:solidFill>
              </a:rPr>
              <a:t>And as they were gazing intently into the sky while He was going, behold, two men in white clothing stood beside them.  They also said, "Men of Galilee, why do you stand looking into the sky? </a:t>
            </a: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This Jesus, who has been taken up from you into heaven, will come in just the same way as you have watched Him go into heaven." </a:t>
            </a:r>
            <a:endParaRPr lang="en-US" sz="3200" dirty="0"/>
          </a:p>
        </p:txBody>
      </p:sp>
      <p:graphicFrame>
        <p:nvGraphicFramePr>
          <p:cNvPr id="3" name="Diagram 2"/>
          <p:cNvGraphicFramePr/>
          <p:nvPr>
            <p:extLst>
              <p:ext uri="{D42A27DB-BD31-4B8C-83A1-F6EECF244321}">
                <p14:modId xmlns:p14="http://schemas.microsoft.com/office/powerpoint/2010/main" val="1278255405"/>
              </p:ext>
            </p:extLst>
          </p:nvPr>
        </p:nvGraphicFramePr>
        <p:xfrm>
          <a:off x="1597102" y="1115122"/>
          <a:ext cx="8128000" cy="3389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197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 calcmode="lin" valueType="num">
                                      <p:cBhvr>
                                        <p:cTn id="14"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graphicEl>
                                              <a:dgm id="{192A5E45-C793-4053-87DE-7084AA000D74}"/>
                                            </p:graphicEl>
                                          </p:spTgt>
                                        </p:tgtEl>
                                        <p:attrNameLst>
                                          <p:attrName>style.visibility</p:attrName>
                                        </p:attrNameLst>
                                      </p:cBhvr>
                                      <p:to>
                                        <p:strVal val="visible"/>
                                      </p:to>
                                    </p:set>
                                    <p:anim calcmode="lin" valueType="num">
                                      <p:cBhvr>
                                        <p:cTn id="21" dur="500" fill="hold"/>
                                        <p:tgtEl>
                                          <p:spTgt spid="3">
                                            <p:graphicEl>
                                              <a:dgm id="{192A5E45-C793-4053-87DE-7084AA000D74}"/>
                                            </p:graphicEl>
                                          </p:spTgt>
                                        </p:tgtEl>
                                        <p:attrNameLst>
                                          <p:attrName>ppt_w</p:attrName>
                                        </p:attrNameLst>
                                      </p:cBhvr>
                                      <p:tavLst>
                                        <p:tav tm="0">
                                          <p:val>
                                            <p:fltVal val="0"/>
                                          </p:val>
                                        </p:tav>
                                        <p:tav tm="100000">
                                          <p:val>
                                            <p:strVal val="#ppt_w"/>
                                          </p:val>
                                        </p:tav>
                                      </p:tavLst>
                                    </p:anim>
                                    <p:anim calcmode="lin" valueType="num">
                                      <p:cBhvr>
                                        <p:cTn id="22" dur="500" fill="hold"/>
                                        <p:tgtEl>
                                          <p:spTgt spid="3">
                                            <p:graphicEl>
                                              <a:dgm id="{192A5E45-C793-4053-87DE-7084AA000D74}"/>
                                            </p:graphicEl>
                                          </p:spTgt>
                                        </p:tgtEl>
                                        <p:attrNameLst>
                                          <p:attrName>ppt_h</p:attrName>
                                        </p:attrNameLst>
                                      </p:cBhvr>
                                      <p:tavLst>
                                        <p:tav tm="0">
                                          <p:val>
                                            <p:fltVal val="0"/>
                                          </p:val>
                                        </p:tav>
                                        <p:tav tm="100000">
                                          <p:val>
                                            <p:strVal val="#ppt_h"/>
                                          </p:val>
                                        </p:tav>
                                      </p:tavLst>
                                    </p:anim>
                                    <p:animEffect transition="in" filter="fade">
                                      <p:cBhvr>
                                        <p:cTn id="23" dur="500"/>
                                        <p:tgtEl>
                                          <p:spTgt spid="3">
                                            <p:graphicEl>
                                              <a:dgm id="{192A5E45-C793-4053-87DE-7084AA000D74}"/>
                                            </p:graphicEl>
                                          </p:spTgt>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
                                            <p:graphicEl>
                                              <a:dgm id="{EFDD1AF1-692A-4E6A-9913-61DF7F82835D}"/>
                                            </p:graphicEl>
                                          </p:spTgt>
                                        </p:tgtEl>
                                        <p:attrNameLst>
                                          <p:attrName>style.visibility</p:attrName>
                                        </p:attrNameLst>
                                      </p:cBhvr>
                                      <p:to>
                                        <p:strVal val="visible"/>
                                      </p:to>
                                    </p:set>
                                    <p:anim calcmode="lin" valueType="num">
                                      <p:cBhvr>
                                        <p:cTn id="26" dur="500" fill="hold"/>
                                        <p:tgtEl>
                                          <p:spTgt spid="3">
                                            <p:graphicEl>
                                              <a:dgm id="{EFDD1AF1-692A-4E6A-9913-61DF7F82835D}"/>
                                            </p:graphicEl>
                                          </p:spTgt>
                                        </p:tgtEl>
                                        <p:attrNameLst>
                                          <p:attrName>ppt_w</p:attrName>
                                        </p:attrNameLst>
                                      </p:cBhvr>
                                      <p:tavLst>
                                        <p:tav tm="0">
                                          <p:val>
                                            <p:fltVal val="0"/>
                                          </p:val>
                                        </p:tav>
                                        <p:tav tm="100000">
                                          <p:val>
                                            <p:strVal val="#ppt_w"/>
                                          </p:val>
                                        </p:tav>
                                      </p:tavLst>
                                    </p:anim>
                                    <p:anim calcmode="lin" valueType="num">
                                      <p:cBhvr>
                                        <p:cTn id="27" dur="500" fill="hold"/>
                                        <p:tgtEl>
                                          <p:spTgt spid="3">
                                            <p:graphicEl>
                                              <a:dgm id="{EFDD1AF1-692A-4E6A-9913-61DF7F82835D}"/>
                                            </p:graphicEl>
                                          </p:spTgt>
                                        </p:tgtEl>
                                        <p:attrNameLst>
                                          <p:attrName>ppt_h</p:attrName>
                                        </p:attrNameLst>
                                      </p:cBhvr>
                                      <p:tavLst>
                                        <p:tav tm="0">
                                          <p:val>
                                            <p:fltVal val="0"/>
                                          </p:val>
                                        </p:tav>
                                        <p:tav tm="100000">
                                          <p:val>
                                            <p:strVal val="#ppt_h"/>
                                          </p:val>
                                        </p:tav>
                                      </p:tavLst>
                                    </p:anim>
                                    <p:animEffect transition="in" filter="fade">
                                      <p:cBhvr>
                                        <p:cTn id="28" dur="500"/>
                                        <p:tgtEl>
                                          <p:spTgt spid="3">
                                            <p:graphicEl>
                                              <a:dgm id="{EFDD1AF1-692A-4E6A-9913-61DF7F82835D}"/>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graphicEl>
                                              <a:dgm id="{7B3F356B-64D1-4AE0-B1BC-E454B0B7E758}"/>
                                            </p:graphicEl>
                                          </p:spTgt>
                                        </p:tgtEl>
                                        <p:attrNameLst>
                                          <p:attrName>style.visibility</p:attrName>
                                        </p:attrNameLst>
                                      </p:cBhvr>
                                      <p:to>
                                        <p:strVal val="visible"/>
                                      </p:to>
                                    </p:set>
                                    <p:anim calcmode="lin" valueType="num">
                                      <p:cBhvr>
                                        <p:cTn id="33" dur="500" fill="hold"/>
                                        <p:tgtEl>
                                          <p:spTgt spid="3">
                                            <p:graphicEl>
                                              <a:dgm id="{7B3F356B-64D1-4AE0-B1BC-E454B0B7E758}"/>
                                            </p:graphicEl>
                                          </p:spTgt>
                                        </p:tgtEl>
                                        <p:attrNameLst>
                                          <p:attrName>ppt_w</p:attrName>
                                        </p:attrNameLst>
                                      </p:cBhvr>
                                      <p:tavLst>
                                        <p:tav tm="0">
                                          <p:val>
                                            <p:fltVal val="0"/>
                                          </p:val>
                                        </p:tav>
                                        <p:tav tm="100000">
                                          <p:val>
                                            <p:strVal val="#ppt_w"/>
                                          </p:val>
                                        </p:tav>
                                      </p:tavLst>
                                    </p:anim>
                                    <p:anim calcmode="lin" valueType="num">
                                      <p:cBhvr>
                                        <p:cTn id="34" dur="500" fill="hold"/>
                                        <p:tgtEl>
                                          <p:spTgt spid="3">
                                            <p:graphicEl>
                                              <a:dgm id="{7B3F356B-64D1-4AE0-B1BC-E454B0B7E758}"/>
                                            </p:graphicEl>
                                          </p:spTgt>
                                        </p:tgtEl>
                                        <p:attrNameLst>
                                          <p:attrName>ppt_h</p:attrName>
                                        </p:attrNameLst>
                                      </p:cBhvr>
                                      <p:tavLst>
                                        <p:tav tm="0">
                                          <p:val>
                                            <p:fltVal val="0"/>
                                          </p:val>
                                        </p:tav>
                                        <p:tav tm="100000">
                                          <p:val>
                                            <p:strVal val="#ppt_h"/>
                                          </p:val>
                                        </p:tav>
                                      </p:tavLst>
                                    </p:anim>
                                    <p:animEffect transition="in" filter="fade">
                                      <p:cBhvr>
                                        <p:cTn id="35" dur="500"/>
                                        <p:tgtEl>
                                          <p:spTgt spid="3">
                                            <p:graphicEl>
                                              <a:dgm id="{7B3F356B-64D1-4AE0-B1BC-E454B0B7E758}"/>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3">
                                            <p:graphicEl>
                                              <a:dgm id="{6AFF722D-A9C9-41F0-B2AB-E725D4122B42}"/>
                                            </p:graphicEl>
                                          </p:spTgt>
                                        </p:tgtEl>
                                        <p:attrNameLst>
                                          <p:attrName>style.visibility</p:attrName>
                                        </p:attrNameLst>
                                      </p:cBhvr>
                                      <p:to>
                                        <p:strVal val="visible"/>
                                      </p:to>
                                    </p:set>
                                    <p:anim calcmode="lin" valueType="num">
                                      <p:cBhvr>
                                        <p:cTn id="40" dur="500" fill="hold"/>
                                        <p:tgtEl>
                                          <p:spTgt spid="3">
                                            <p:graphicEl>
                                              <a:dgm id="{6AFF722D-A9C9-41F0-B2AB-E725D4122B42}"/>
                                            </p:graphicEl>
                                          </p:spTgt>
                                        </p:tgtEl>
                                        <p:attrNameLst>
                                          <p:attrName>ppt_w</p:attrName>
                                        </p:attrNameLst>
                                      </p:cBhvr>
                                      <p:tavLst>
                                        <p:tav tm="0">
                                          <p:val>
                                            <p:fltVal val="0"/>
                                          </p:val>
                                        </p:tav>
                                        <p:tav tm="100000">
                                          <p:val>
                                            <p:strVal val="#ppt_w"/>
                                          </p:val>
                                        </p:tav>
                                      </p:tavLst>
                                    </p:anim>
                                    <p:anim calcmode="lin" valueType="num">
                                      <p:cBhvr>
                                        <p:cTn id="41" dur="500" fill="hold"/>
                                        <p:tgtEl>
                                          <p:spTgt spid="3">
                                            <p:graphicEl>
                                              <a:dgm id="{6AFF722D-A9C9-41F0-B2AB-E725D4122B42}"/>
                                            </p:graphicEl>
                                          </p:spTgt>
                                        </p:tgtEl>
                                        <p:attrNameLst>
                                          <p:attrName>ppt_h</p:attrName>
                                        </p:attrNameLst>
                                      </p:cBhvr>
                                      <p:tavLst>
                                        <p:tav tm="0">
                                          <p:val>
                                            <p:fltVal val="0"/>
                                          </p:val>
                                        </p:tav>
                                        <p:tav tm="100000">
                                          <p:val>
                                            <p:strVal val="#ppt_h"/>
                                          </p:val>
                                        </p:tav>
                                      </p:tavLst>
                                    </p:anim>
                                    <p:animEffect transition="in" filter="fade">
                                      <p:cBhvr>
                                        <p:cTn id="42" dur="500"/>
                                        <p:tgtEl>
                                          <p:spTgt spid="3">
                                            <p:graphicEl>
                                              <a:dgm id="{6AFF722D-A9C9-41F0-B2AB-E725D4122B4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Graphic spid="3" grpId="0"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spc="50" dirty="0">
                <a:ln w="0"/>
                <a:solidFill>
                  <a:schemeClr val="bg2"/>
                </a:solidFill>
                <a:effectLst>
                  <a:innerShdw blurRad="63500" dist="50800" dir="13500000">
                    <a:srgbClr val="000000">
                      <a:alpha val="50000"/>
                    </a:srgbClr>
                  </a:innerShdw>
                </a:effectLst>
              </a:rPr>
              <a:t>The Direction of History</a:t>
            </a:r>
          </a:p>
        </p:txBody>
      </p:sp>
      <p:sp>
        <p:nvSpPr>
          <p:cNvPr id="4" name="Content Placeholder 3"/>
          <p:cNvSpPr>
            <a:spLocks noGrp="1"/>
          </p:cNvSpPr>
          <p:nvPr>
            <p:ph idx="1"/>
          </p:nvPr>
        </p:nvSpPr>
        <p:spPr>
          <a:xfrm>
            <a:off x="797314" y="1604433"/>
            <a:ext cx="10131425" cy="3649133"/>
          </a:xfrm>
        </p:spPr>
        <p:txBody>
          <a:bodyPr>
            <a:noAutofit/>
          </a:bodyPr>
          <a:lstStyle/>
          <a:p>
            <a:pPr marL="0" indent="0">
              <a:buNone/>
            </a:pPr>
            <a:r>
              <a:rPr lang="en-US" sz="3200" b="1" dirty="0"/>
              <a:t>Revelation 19:11-13 </a:t>
            </a:r>
            <a:r>
              <a:rPr lang="en-US" sz="3200" dirty="0"/>
              <a:t> And I saw heaven opened, and behold, a white horse, and He who sat on it </a:t>
            </a:r>
            <a:r>
              <a:rPr lang="en-US" sz="3200" i="1" dirty="0"/>
              <a:t>is</a:t>
            </a:r>
            <a:r>
              <a:rPr lang="en-US" sz="3200" dirty="0"/>
              <a:t> called Faithful and True, and in righteousness He judges and wages war.  His eyes </a:t>
            </a:r>
            <a:r>
              <a:rPr lang="en-US" sz="3200" i="1" dirty="0"/>
              <a:t>are</a:t>
            </a:r>
            <a:r>
              <a:rPr lang="en-US" sz="3200" dirty="0"/>
              <a:t> a flame of fire, and on His head </a:t>
            </a:r>
            <a:r>
              <a:rPr lang="en-US" sz="3200" i="1" dirty="0"/>
              <a:t>are</a:t>
            </a:r>
            <a:r>
              <a:rPr lang="en-US" sz="3200" dirty="0"/>
              <a:t> many diadems; and He has a name written </a:t>
            </a:r>
            <a:r>
              <a:rPr lang="en-US" sz="3200" i="1" dirty="0"/>
              <a:t>on Him</a:t>
            </a:r>
            <a:r>
              <a:rPr lang="en-US" sz="3200" dirty="0"/>
              <a:t> which no one knows except Himself.  </a:t>
            </a:r>
            <a:r>
              <a:rPr lang="en-US" sz="3200" i="1" dirty="0"/>
              <a:t>He is</a:t>
            </a:r>
            <a:r>
              <a:rPr lang="en-US" sz="3200" dirty="0"/>
              <a:t> clothed with a robe dipped in blood, and His name is called The Word of God. </a:t>
            </a:r>
          </a:p>
        </p:txBody>
      </p:sp>
      <p:sp>
        <p:nvSpPr>
          <p:cNvPr id="6" name="Rectangle 5"/>
          <p:cNvSpPr/>
          <p:nvPr/>
        </p:nvSpPr>
        <p:spPr>
          <a:xfrm>
            <a:off x="1048214" y="5405966"/>
            <a:ext cx="9352157" cy="1200329"/>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en-US" sz="2400" b="1" dirty="0">
                <a:ln/>
                <a:solidFill>
                  <a:schemeClr val="accent3"/>
                </a:solidFill>
              </a:rPr>
              <a:t>1 Corinthians 4:5  Therefore do not go on passing judgment before the time, </a:t>
            </a:r>
            <a:r>
              <a:rPr lang="en-US" sz="2400" b="1" i="1" dirty="0">
                <a:ln/>
                <a:solidFill>
                  <a:schemeClr val="accent3"/>
                </a:solidFill>
              </a:rPr>
              <a:t>but wait</a:t>
            </a:r>
            <a:r>
              <a:rPr lang="en-US" sz="2400" b="1" dirty="0">
                <a:ln/>
                <a:solidFill>
                  <a:schemeClr val="accent3"/>
                </a:solidFill>
              </a:rPr>
              <a:t> until the Lord comes who will both bring to light the things hidden in the darkness and disclose the motives of </a:t>
            </a:r>
            <a:r>
              <a:rPr lang="en-US" sz="2400" b="1" i="1" dirty="0">
                <a:ln/>
                <a:solidFill>
                  <a:schemeClr val="accent3"/>
                </a:solidFill>
              </a:rPr>
              <a:t>men's</a:t>
            </a:r>
            <a:r>
              <a:rPr lang="en-US" sz="2400" b="1" dirty="0">
                <a:ln/>
                <a:solidFill>
                  <a:schemeClr val="accent3"/>
                </a:solidFill>
              </a:rPr>
              <a:t> hearts</a:t>
            </a:r>
          </a:p>
        </p:txBody>
      </p:sp>
      <p:sp>
        <p:nvSpPr>
          <p:cNvPr id="7" name="Rectangle 6"/>
          <p:cNvSpPr/>
          <p:nvPr/>
        </p:nvSpPr>
        <p:spPr>
          <a:xfrm>
            <a:off x="895814" y="5253566"/>
            <a:ext cx="9352157" cy="830997"/>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en-US" sz="2400" b="1" dirty="0"/>
              <a:t>Matthew 10:26 </a:t>
            </a:r>
            <a:r>
              <a:rPr lang="en-US" sz="2400" dirty="0"/>
              <a:t> "Therefore do not fear them, for there is nothing concealed that will not be revealed, or hidden that will not be known. </a:t>
            </a:r>
            <a:endParaRPr lang="en-US" sz="2400" dirty="0"/>
          </a:p>
        </p:txBody>
      </p:sp>
    </p:spTree>
    <p:extLst>
      <p:ext uri="{BB962C8B-B14F-4D97-AF65-F5344CB8AC3E}">
        <p14:creationId xmlns:p14="http://schemas.microsoft.com/office/powerpoint/2010/main" val="71809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dirty="0">
                <a:ln w="22225">
                  <a:solidFill>
                    <a:schemeClr val="accent2"/>
                  </a:solidFill>
                  <a:prstDash val="solid"/>
                </a:ln>
                <a:solidFill>
                  <a:schemeClr val="accent2">
                    <a:lumMod val="40000"/>
                    <a:lumOff val="60000"/>
                  </a:schemeClr>
                </a:solidFill>
              </a:rPr>
              <a:t>The “Victory of Truth” Means…</a:t>
            </a:r>
          </a:p>
        </p:txBody>
      </p:sp>
      <p:sp>
        <p:nvSpPr>
          <p:cNvPr id="5" name="Content Placeholder 4"/>
          <p:cNvSpPr>
            <a:spLocks noGrp="1"/>
          </p:cNvSpPr>
          <p:nvPr>
            <p:ph idx="1"/>
          </p:nvPr>
        </p:nvSpPr>
        <p:spPr/>
        <p:txBody>
          <a:bodyPr anchor="t">
            <a:normAutofit/>
          </a:bodyPr>
          <a:lstStyle/>
          <a:p>
            <a:pPr marL="514350" indent="-514350">
              <a:buFont typeface="+mj-lt"/>
              <a:buAutoNum type="arabicPeriod"/>
            </a:pPr>
            <a:r>
              <a:rPr lang="en-US" sz="3600" dirty="0"/>
              <a:t>How do you explain </a:t>
            </a:r>
            <a:r>
              <a:rPr lang="en-US" sz="3600" i="1" dirty="0"/>
              <a:t>your</a:t>
            </a:r>
            <a:r>
              <a:rPr lang="en-US" sz="3600" dirty="0"/>
              <a:t> personal history?</a:t>
            </a:r>
          </a:p>
          <a:p>
            <a:pPr marL="514350" indent="-514350">
              <a:buFont typeface="+mj-lt"/>
              <a:buAutoNum type="arabicPeriod"/>
            </a:pPr>
            <a:r>
              <a:rPr lang="en-US" sz="3600" dirty="0"/>
              <a:t>Life makes sense when your history is tied to the flow of real history.</a:t>
            </a:r>
          </a:p>
        </p:txBody>
      </p:sp>
      <p:sp>
        <p:nvSpPr>
          <p:cNvPr id="10" name="Rectangle 9"/>
          <p:cNvSpPr/>
          <p:nvPr/>
        </p:nvSpPr>
        <p:spPr>
          <a:xfrm>
            <a:off x="685800" y="4104760"/>
            <a:ext cx="10857571" cy="523220"/>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sz="2800" dirty="0"/>
              <a:t>Luke 11:23  “…he who does not gather with Me, scatters. “</a:t>
            </a:r>
          </a:p>
        </p:txBody>
      </p:sp>
      <p:sp>
        <p:nvSpPr>
          <p:cNvPr id="11" name="Rectangle 10"/>
          <p:cNvSpPr/>
          <p:nvPr/>
        </p:nvSpPr>
        <p:spPr>
          <a:xfrm>
            <a:off x="685799" y="4941649"/>
            <a:ext cx="10857571" cy="95410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sz="2800" b="1" dirty="0"/>
              <a:t>Revelation 19:16 </a:t>
            </a:r>
            <a:r>
              <a:rPr lang="en-US" sz="2800" dirty="0"/>
              <a:t> And on His robe and on His thigh He has a name written, "KING OF KINGS, AND LORD OF LORDS." </a:t>
            </a:r>
          </a:p>
        </p:txBody>
      </p:sp>
      <p:sp>
        <p:nvSpPr>
          <p:cNvPr id="12" name="Rectangle 11"/>
          <p:cNvSpPr/>
          <p:nvPr/>
        </p:nvSpPr>
        <p:spPr>
          <a:xfrm>
            <a:off x="838199" y="5094049"/>
            <a:ext cx="10857571" cy="138499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sz="2800" b="1" dirty="0"/>
              <a:t>Hebrews 12:26 </a:t>
            </a:r>
            <a:r>
              <a:rPr lang="en-US" sz="2800" dirty="0"/>
              <a:t> And His voice shook the earth then, but now He has promised, saying, "</a:t>
            </a:r>
            <a:r>
              <a:rPr lang="en-US" sz="2800" cap="small" dirty="0"/>
              <a:t>YET ONCE MORE</a:t>
            </a:r>
            <a:r>
              <a:rPr lang="en-US" sz="2800" dirty="0"/>
              <a:t> I </a:t>
            </a:r>
            <a:r>
              <a:rPr lang="en-US" sz="2800" cap="small" dirty="0"/>
              <a:t>WILL SHAKE NOT ONLY THE EARTH</a:t>
            </a:r>
            <a:r>
              <a:rPr lang="en-US" sz="2800" dirty="0"/>
              <a:t>, </a:t>
            </a:r>
            <a:r>
              <a:rPr lang="en-US" sz="2800" cap="small" dirty="0"/>
              <a:t>BUT ALSO THE HEAVEN</a:t>
            </a:r>
            <a:r>
              <a:rPr lang="en-US" sz="2800" dirty="0"/>
              <a:t>." </a:t>
            </a:r>
          </a:p>
        </p:txBody>
      </p:sp>
    </p:spTree>
    <p:extLst>
      <p:ext uri="{BB962C8B-B14F-4D97-AF65-F5344CB8AC3E}">
        <p14:creationId xmlns:p14="http://schemas.microsoft.com/office/powerpoint/2010/main" val="235864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47906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spc="50" dirty="0">
                <a:ln w="0"/>
                <a:solidFill>
                  <a:schemeClr val="bg2"/>
                </a:solidFill>
                <a:effectLst>
                  <a:innerShdw blurRad="63500" dist="50800" dir="13500000">
                    <a:srgbClr val="000000">
                      <a:alpha val="50000"/>
                    </a:srgbClr>
                  </a:innerShdw>
                </a:effectLst>
              </a:rPr>
              <a:t>The Direction of History</a:t>
            </a:r>
          </a:p>
        </p:txBody>
      </p:sp>
      <p:sp>
        <p:nvSpPr>
          <p:cNvPr id="4" name="Content Placeholder 3"/>
          <p:cNvSpPr>
            <a:spLocks noGrp="1"/>
          </p:cNvSpPr>
          <p:nvPr>
            <p:ph idx="1"/>
          </p:nvPr>
        </p:nvSpPr>
        <p:spPr>
          <a:xfrm>
            <a:off x="797314" y="1604433"/>
            <a:ext cx="10131425" cy="3649133"/>
          </a:xfrm>
        </p:spPr>
        <p:txBody>
          <a:bodyPr>
            <a:noAutofit/>
          </a:bodyPr>
          <a:lstStyle/>
          <a:p>
            <a:pPr marL="0" indent="0">
              <a:buNone/>
            </a:pPr>
            <a:r>
              <a:rPr lang="en-US" sz="3200" b="1" dirty="0">
                <a:solidFill>
                  <a:schemeClr val="accent6"/>
                </a:solidFill>
              </a:rPr>
              <a:t>Revelation 19:11-13 </a:t>
            </a:r>
            <a:r>
              <a:rPr lang="en-US" sz="3200" dirty="0">
                <a:solidFill>
                  <a:schemeClr val="accent6"/>
                </a:solidFill>
              </a:rPr>
              <a:t> And I saw heaven opened, and behold, a white horse, and He who sat on it </a:t>
            </a:r>
            <a:r>
              <a:rPr lang="en-US" sz="3200" i="1" dirty="0">
                <a:solidFill>
                  <a:schemeClr val="accent6"/>
                </a:solidFill>
              </a:rPr>
              <a:t>is</a:t>
            </a:r>
            <a:r>
              <a:rPr lang="en-US" sz="3200" dirty="0">
                <a:solidFill>
                  <a:schemeClr val="accent6"/>
                </a:solidFill>
              </a:rPr>
              <a:t> called Faithful and True, and in righteousness </a:t>
            </a:r>
            <a:r>
              <a:rPr lang="en-US" sz="3200" dirty="0"/>
              <a:t>He judges and wages war.  </a:t>
            </a:r>
            <a:r>
              <a:rPr lang="en-US" sz="3200" dirty="0">
                <a:solidFill>
                  <a:schemeClr val="accent6"/>
                </a:solidFill>
              </a:rPr>
              <a:t>His eyes </a:t>
            </a:r>
            <a:r>
              <a:rPr lang="en-US" sz="3200" i="1" dirty="0">
                <a:solidFill>
                  <a:schemeClr val="accent6"/>
                </a:solidFill>
              </a:rPr>
              <a:t>are</a:t>
            </a:r>
            <a:r>
              <a:rPr lang="en-US" sz="3200" dirty="0">
                <a:solidFill>
                  <a:schemeClr val="accent6"/>
                </a:solidFill>
              </a:rPr>
              <a:t> a flame of fire, and on His head </a:t>
            </a:r>
            <a:r>
              <a:rPr lang="en-US" sz="3200" i="1" dirty="0">
                <a:solidFill>
                  <a:schemeClr val="accent6"/>
                </a:solidFill>
              </a:rPr>
              <a:t>are</a:t>
            </a:r>
            <a:r>
              <a:rPr lang="en-US" sz="3200" dirty="0">
                <a:solidFill>
                  <a:schemeClr val="accent6"/>
                </a:solidFill>
              </a:rPr>
              <a:t> many diadems; and He has a name written </a:t>
            </a:r>
            <a:r>
              <a:rPr lang="en-US" sz="3200" i="1" dirty="0">
                <a:solidFill>
                  <a:schemeClr val="accent6"/>
                </a:solidFill>
              </a:rPr>
              <a:t>on Him</a:t>
            </a:r>
            <a:r>
              <a:rPr lang="en-US" sz="3200" dirty="0">
                <a:solidFill>
                  <a:schemeClr val="accent6"/>
                </a:solidFill>
              </a:rPr>
              <a:t> which no one knows except Himself.  </a:t>
            </a:r>
            <a:r>
              <a:rPr lang="en-US" sz="3200" i="1" dirty="0">
                <a:solidFill>
                  <a:schemeClr val="accent6"/>
                </a:solidFill>
              </a:rPr>
              <a:t>He is</a:t>
            </a:r>
            <a:r>
              <a:rPr lang="en-US" sz="3200" dirty="0">
                <a:solidFill>
                  <a:schemeClr val="accent6"/>
                </a:solidFill>
              </a:rPr>
              <a:t> clothed with a robe dipped in blood, and His name is called The Word of God. </a:t>
            </a:r>
          </a:p>
        </p:txBody>
      </p:sp>
      <p:graphicFrame>
        <p:nvGraphicFramePr>
          <p:cNvPr id="3" name="Diagram 2"/>
          <p:cNvGraphicFramePr/>
          <p:nvPr>
            <p:extLst>
              <p:ext uri="{D42A27DB-BD31-4B8C-83A1-F6EECF244321}">
                <p14:modId xmlns:p14="http://schemas.microsoft.com/office/powerpoint/2010/main" val="1848508202"/>
              </p:ext>
            </p:extLst>
          </p:nvPr>
        </p:nvGraphicFramePr>
        <p:xfrm>
          <a:off x="0" y="1604433"/>
          <a:ext cx="5506224" cy="4365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508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Graphic spid="3"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spc="50" dirty="0">
                <a:ln w="0"/>
                <a:solidFill>
                  <a:schemeClr val="bg2"/>
                </a:solidFill>
                <a:effectLst>
                  <a:innerShdw blurRad="63500" dist="50800" dir="13500000">
                    <a:srgbClr val="000000">
                      <a:alpha val="50000"/>
                    </a:srgbClr>
                  </a:innerShdw>
                </a:effectLst>
              </a:rPr>
              <a:t>The Direction of History</a:t>
            </a:r>
          </a:p>
        </p:txBody>
      </p:sp>
      <p:sp>
        <p:nvSpPr>
          <p:cNvPr id="4" name="Content Placeholder 3"/>
          <p:cNvSpPr>
            <a:spLocks noGrp="1"/>
          </p:cNvSpPr>
          <p:nvPr>
            <p:ph idx="1"/>
          </p:nvPr>
        </p:nvSpPr>
        <p:spPr>
          <a:xfrm>
            <a:off x="797314" y="1604433"/>
            <a:ext cx="10131425" cy="3649133"/>
          </a:xfrm>
        </p:spPr>
        <p:txBody>
          <a:bodyPr>
            <a:noAutofit/>
          </a:bodyPr>
          <a:lstStyle/>
          <a:p>
            <a:pPr marL="0" indent="0">
              <a:buNone/>
            </a:pPr>
            <a:r>
              <a:rPr lang="en-US" sz="3200" b="1" dirty="0"/>
              <a:t>Revelation 19:14-16 </a:t>
            </a:r>
            <a:r>
              <a:rPr lang="en-US" sz="3200" dirty="0"/>
              <a:t> And the armies which are in heaven, clothed in fine linen, white </a:t>
            </a:r>
            <a:r>
              <a:rPr lang="en-US" sz="3200" i="1" dirty="0"/>
              <a:t>and</a:t>
            </a:r>
            <a:r>
              <a:rPr lang="en-US" sz="3200" dirty="0"/>
              <a:t> clean, were following Him on white horses.  From His mouth comes a sharp sword, so that with it He may strike down the nations, and He will rule them with a rod of iron; and He treads the wine press of the fierce wrath of God, the Almighty.  And on His robe and on His thigh He has a name written, "KING OF KINGS, AND LORD OF LORDS." </a:t>
            </a:r>
            <a:endParaRPr lang="en-US" sz="3200" dirty="0">
              <a:solidFill>
                <a:schemeClr val="accent6"/>
              </a:solidFill>
            </a:endParaRPr>
          </a:p>
        </p:txBody>
      </p:sp>
      <p:sp>
        <p:nvSpPr>
          <p:cNvPr id="5" name="Rectangle 4"/>
          <p:cNvSpPr/>
          <p:nvPr/>
        </p:nvSpPr>
        <p:spPr>
          <a:xfrm>
            <a:off x="907508" y="1471962"/>
            <a:ext cx="10021231" cy="5016758"/>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sz="3200" b="1" dirty="0"/>
              <a:t>Revelation 19:17-19 </a:t>
            </a:r>
            <a:r>
              <a:rPr lang="en-US" sz="3200" dirty="0"/>
              <a:t> Then I saw an angel standing in the sun, and he cried out with a loud voice, saying to all the birds which fly in midheaven, "Come, assemble for the great supper of God,  so that you may eat the flesh of kings and the flesh of commanders and the flesh of mighty men and the flesh of horses and of those who sit on them and the flesh of all men, both free men and slaves, and small and great."  And I saw the beast and the kings of the earth and their armies assembled to make war against Him who sat on the horse and against His army. </a:t>
            </a:r>
          </a:p>
        </p:txBody>
      </p:sp>
    </p:spTree>
    <p:extLst>
      <p:ext uri="{BB962C8B-B14F-4D97-AF65-F5344CB8AC3E}">
        <p14:creationId xmlns:p14="http://schemas.microsoft.com/office/powerpoint/2010/main" val="270283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dirty="0">
                <a:ln w="22225">
                  <a:solidFill>
                    <a:schemeClr val="accent2"/>
                  </a:solidFill>
                  <a:prstDash val="solid"/>
                </a:ln>
                <a:solidFill>
                  <a:schemeClr val="accent2">
                    <a:lumMod val="40000"/>
                    <a:lumOff val="60000"/>
                  </a:schemeClr>
                </a:solidFill>
              </a:rPr>
              <a:t>The “Victory of Truth”</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612711636"/>
              </p:ext>
            </p:extLst>
          </p:nvPr>
        </p:nvGraphicFramePr>
        <p:xfrm>
          <a:off x="5910146" y="1237786"/>
          <a:ext cx="5519853" cy="5386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786159" y="3036024"/>
            <a:ext cx="10031065" cy="2554545"/>
          </a:xfrm>
          <a:prstGeom prst="rect">
            <a:avLst/>
          </a:prstGeom>
        </p:spPr>
        <p:txBody>
          <a:bodyPr wrap="square">
            <a:spAutoFit/>
          </a:bodyPr>
          <a:lstStyle/>
          <a:p>
            <a:r>
              <a:rPr lang="en-US" sz="3200" dirty="0"/>
              <a:t>"Come, assemble for the great supper of God,  so that you may eat the flesh of kings and the flesh of commanders and the flesh of mighty men and the flesh of horses and of those who sit on them and the flesh of all men, both free men and slaves, and small and great."</a:t>
            </a:r>
            <a:endParaRPr lang="en-US" sz="3200" dirty="0"/>
          </a:p>
        </p:txBody>
      </p:sp>
    </p:spTree>
    <p:extLst>
      <p:ext uri="{BB962C8B-B14F-4D97-AF65-F5344CB8AC3E}">
        <p14:creationId xmlns:p14="http://schemas.microsoft.com/office/powerpoint/2010/main" val="206103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dirty="0">
                <a:ln w="22225">
                  <a:solidFill>
                    <a:schemeClr val="accent2"/>
                  </a:solidFill>
                  <a:prstDash val="solid"/>
                </a:ln>
                <a:solidFill>
                  <a:schemeClr val="accent2">
                    <a:lumMod val="40000"/>
                    <a:lumOff val="60000"/>
                  </a:schemeClr>
                </a:solidFill>
              </a:rPr>
              <a:t>The “Victory of Truth”</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073441137"/>
              </p:ext>
            </p:extLst>
          </p:nvPr>
        </p:nvGraphicFramePr>
        <p:xfrm>
          <a:off x="5910146" y="1237786"/>
          <a:ext cx="5519853" cy="5386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894613" y="4348060"/>
            <a:ext cx="10031065" cy="1569660"/>
          </a:xfrm>
          <a:prstGeom prst="rect">
            <a:avLst/>
          </a:prstGeom>
        </p:spPr>
        <p:txBody>
          <a:bodyPr wrap="square">
            <a:spAutoFit/>
          </a:bodyPr>
          <a:lstStyle/>
          <a:p>
            <a:r>
              <a:rPr lang="en-US" sz="3200" b="1" dirty="0"/>
              <a:t>Matthew 24:22 </a:t>
            </a:r>
            <a:r>
              <a:rPr lang="en-US" sz="3200" dirty="0"/>
              <a:t> "Unless those days had been cut short, no life would have been saved; but for the sake of the elect those days will be cut short. </a:t>
            </a:r>
            <a:endParaRPr lang="en-US" sz="3200" dirty="0"/>
          </a:p>
        </p:txBody>
      </p:sp>
    </p:spTree>
    <p:extLst>
      <p:ext uri="{BB962C8B-B14F-4D97-AF65-F5344CB8AC3E}">
        <p14:creationId xmlns:p14="http://schemas.microsoft.com/office/powerpoint/2010/main" val="304731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dirty="0">
                <a:ln w="22225">
                  <a:solidFill>
                    <a:schemeClr val="accent2"/>
                  </a:solidFill>
                  <a:prstDash val="solid"/>
                </a:ln>
                <a:solidFill>
                  <a:schemeClr val="accent2">
                    <a:lumMod val="40000"/>
                    <a:lumOff val="60000"/>
                  </a:schemeClr>
                </a:solidFill>
              </a:rPr>
              <a:t>The “Victory of Truth”</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980671522"/>
              </p:ext>
            </p:extLst>
          </p:nvPr>
        </p:nvGraphicFramePr>
        <p:xfrm>
          <a:off x="5910146" y="1237786"/>
          <a:ext cx="5519853" cy="5386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356837" y="1582559"/>
            <a:ext cx="5394675" cy="4524315"/>
          </a:xfrm>
          <a:prstGeom prst="rect">
            <a:avLst/>
          </a:prstGeom>
        </p:spPr>
        <p:txBody>
          <a:bodyPr wrap="square">
            <a:spAutoFit/>
          </a:bodyPr>
          <a:lstStyle/>
          <a:p>
            <a:r>
              <a:rPr lang="en-US" sz="2400" b="1" dirty="0"/>
              <a:t>Revelation 19:19-20 </a:t>
            </a:r>
            <a:r>
              <a:rPr lang="en-US" sz="2400" dirty="0"/>
              <a:t> And I saw the beast and the kings of the earth and their armies assembled to make war against Him who sat on the horse and against His army.  And the beast was </a:t>
            </a:r>
            <a:r>
              <a:rPr lang="en-US" sz="2400" b="1" dirty="0"/>
              <a:t>seized</a:t>
            </a:r>
            <a:r>
              <a:rPr lang="en-US" sz="2400" dirty="0"/>
              <a:t>, and with him the false prophet who performed the signs in his presence, by which he deceived those who had received the mark of the beast and those who worshiped his image; these two were </a:t>
            </a:r>
            <a:r>
              <a:rPr lang="en-US" sz="2400" b="1" dirty="0"/>
              <a:t>thrown alive </a:t>
            </a:r>
            <a:r>
              <a:rPr lang="en-US" sz="2400" dirty="0"/>
              <a:t>into the lake of fire which burns with brimstone. </a:t>
            </a:r>
          </a:p>
        </p:txBody>
      </p:sp>
      <p:sp>
        <p:nvSpPr>
          <p:cNvPr id="4" name="Rectangle 3"/>
          <p:cNvSpPr/>
          <p:nvPr/>
        </p:nvSpPr>
        <p:spPr>
          <a:xfrm>
            <a:off x="356837" y="5783708"/>
            <a:ext cx="11366153" cy="95410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800" b="1" dirty="0"/>
              <a:t>Revelation 19:14 </a:t>
            </a:r>
            <a:r>
              <a:rPr lang="en-US" sz="2800" dirty="0"/>
              <a:t> And the armies which are in heaven, clothed in fine linen, white </a:t>
            </a:r>
            <a:r>
              <a:rPr lang="en-US" sz="2800" i="1" dirty="0"/>
              <a:t>and</a:t>
            </a:r>
            <a:r>
              <a:rPr lang="en-US" sz="2800" dirty="0"/>
              <a:t> clean, were following Him on white horses. </a:t>
            </a:r>
            <a:endParaRPr lang="en-US" sz="2800" dirty="0"/>
          </a:p>
        </p:txBody>
      </p:sp>
      <p:sp>
        <p:nvSpPr>
          <p:cNvPr id="5" name="Rectangle: Rounded Corners 4"/>
          <p:cNvSpPr/>
          <p:nvPr/>
        </p:nvSpPr>
        <p:spPr>
          <a:xfrm>
            <a:off x="267629" y="1449659"/>
            <a:ext cx="5642517" cy="1717287"/>
          </a:xfrm>
          <a:prstGeom prst="roundRect">
            <a:avLst/>
          </a:prstGeom>
          <a:noFill/>
          <a:ln w="38100">
            <a:solidFill>
              <a:schemeClr val="accent2"/>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9237" y="5936108"/>
            <a:ext cx="11366153" cy="70788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000" b="1" dirty="0"/>
              <a:t>1 Corinthians 6:2 </a:t>
            </a:r>
            <a:r>
              <a:rPr lang="en-US" sz="2000" dirty="0"/>
              <a:t> Don’t you realize that someday we believers will judge the world? And since you are going to judge the world, can’t you decide even these little things among yourselves? </a:t>
            </a:r>
            <a:endParaRPr lang="en-US" sz="2000" dirty="0"/>
          </a:p>
        </p:txBody>
      </p:sp>
    </p:spTree>
    <p:extLst>
      <p:ext uri="{BB962C8B-B14F-4D97-AF65-F5344CB8AC3E}">
        <p14:creationId xmlns:p14="http://schemas.microsoft.com/office/powerpoint/2010/main" val="420986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5"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dirty="0">
                <a:ln w="22225">
                  <a:solidFill>
                    <a:schemeClr val="accent2"/>
                  </a:solidFill>
                  <a:prstDash val="solid"/>
                </a:ln>
                <a:solidFill>
                  <a:schemeClr val="accent2">
                    <a:lumMod val="40000"/>
                    <a:lumOff val="60000"/>
                  </a:schemeClr>
                </a:solidFill>
              </a:rPr>
              <a:t>The “Victory of Truth”</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562403849"/>
              </p:ext>
            </p:extLst>
          </p:nvPr>
        </p:nvGraphicFramePr>
        <p:xfrm>
          <a:off x="5910146" y="1237786"/>
          <a:ext cx="5519853" cy="5386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356837" y="1582559"/>
            <a:ext cx="5394675" cy="1569660"/>
          </a:xfrm>
          <a:prstGeom prst="rect">
            <a:avLst/>
          </a:prstGeom>
        </p:spPr>
        <p:txBody>
          <a:bodyPr wrap="square">
            <a:spAutoFit/>
          </a:bodyPr>
          <a:lstStyle/>
          <a:p>
            <a:r>
              <a:rPr lang="en-US" sz="2400" b="1" dirty="0"/>
              <a:t>Revelation 19:21 </a:t>
            </a:r>
            <a:r>
              <a:rPr lang="en-US" sz="2400" dirty="0"/>
              <a:t> And the rest were killed with the </a:t>
            </a:r>
            <a:r>
              <a:rPr lang="en-US" sz="2400" b="1" dirty="0"/>
              <a:t>sword which came from the mouth</a:t>
            </a:r>
            <a:r>
              <a:rPr lang="en-US" sz="2400" dirty="0"/>
              <a:t> of Him who sat on the horse, and all the birds were filled with their flesh. </a:t>
            </a:r>
          </a:p>
        </p:txBody>
      </p:sp>
      <p:graphicFrame>
        <p:nvGraphicFramePr>
          <p:cNvPr id="7" name="Diagram 6"/>
          <p:cNvGraphicFramePr/>
          <p:nvPr>
            <p:extLst>
              <p:ext uri="{D42A27DB-BD31-4B8C-83A1-F6EECF244321}">
                <p14:modId xmlns:p14="http://schemas.microsoft.com/office/powerpoint/2010/main" val="3921450824"/>
              </p:ext>
            </p:extLst>
          </p:nvPr>
        </p:nvGraphicFramePr>
        <p:xfrm>
          <a:off x="858643" y="3021980"/>
          <a:ext cx="3144644" cy="39303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Rectangle 7"/>
          <p:cNvSpPr/>
          <p:nvPr/>
        </p:nvSpPr>
        <p:spPr>
          <a:xfrm>
            <a:off x="516673" y="2098650"/>
            <a:ext cx="6096000" cy="1015663"/>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US" sz="2000" b="1" dirty="0"/>
              <a:t>Revelation 19:15 </a:t>
            </a:r>
            <a:r>
              <a:rPr lang="en-US" sz="2000" dirty="0"/>
              <a:t> </a:t>
            </a:r>
            <a:r>
              <a:rPr lang="en-US" sz="2000" b="1" dirty="0"/>
              <a:t>From His mouth comes a sharp sword</a:t>
            </a:r>
            <a:r>
              <a:rPr lang="en-US" sz="2000" dirty="0"/>
              <a:t>, so that with it He may strike down the nations, and He will rule them with a rod of iron..</a:t>
            </a:r>
            <a:endParaRPr lang="en-US" sz="2000" dirty="0"/>
          </a:p>
        </p:txBody>
      </p:sp>
      <p:sp>
        <p:nvSpPr>
          <p:cNvPr id="9" name="Rectangle 8"/>
          <p:cNvSpPr/>
          <p:nvPr/>
        </p:nvSpPr>
        <p:spPr>
          <a:xfrm>
            <a:off x="434898" y="1729318"/>
            <a:ext cx="6096000" cy="13849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spAutoFit/>
          </a:bodyPr>
          <a:lstStyle/>
          <a:p>
            <a:r>
              <a:rPr lang="en-US" sz="2800" b="1" dirty="0"/>
              <a:t>Revelation 19:11 </a:t>
            </a:r>
            <a:r>
              <a:rPr lang="en-US" sz="2800" dirty="0"/>
              <a:t> …He who sat on it </a:t>
            </a:r>
            <a:r>
              <a:rPr lang="en-US" sz="2800" i="1" dirty="0"/>
              <a:t>is</a:t>
            </a:r>
            <a:r>
              <a:rPr lang="en-US" sz="2800" dirty="0"/>
              <a:t> called </a:t>
            </a:r>
            <a:r>
              <a:rPr lang="en-US" sz="2800" b="1" dirty="0"/>
              <a:t>Faithful and True</a:t>
            </a:r>
            <a:r>
              <a:rPr lang="en-US" sz="2800" dirty="0"/>
              <a:t>, and in </a:t>
            </a:r>
            <a:r>
              <a:rPr lang="en-US" sz="2800" b="1" dirty="0"/>
              <a:t>righteousness</a:t>
            </a:r>
            <a:r>
              <a:rPr lang="en-US" sz="2800" dirty="0"/>
              <a:t> He judges and wages war. </a:t>
            </a:r>
          </a:p>
        </p:txBody>
      </p:sp>
    </p:spTree>
    <p:extLst>
      <p:ext uri="{BB962C8B-B14F-4D97-AF65-F5344CB8AC3E}">
        <p14:creationId xmlns:p14="http://schemas.microsoft.com/office/powerpoint/2010/main" val="4286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7" grpId="0">
        <p:bldAsOne/>
      </p:bldGraphic>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1482"/>
            <a:ext cx="10131425" cy="1196748"/>
          </a:xfrm>
        </p:spPr>
        <p:txBody>
          <a:bodyPr>
            <a:normAutofit/>
          </a:bodyPr>
          <a:lstStyle/>
          <a:p>
            <a:r>
              <a:rPr lang="en-US" sz="5400" b="1" cap="none" dirty="0">
                <a:ln w="10160">
                  <a:solidFill>
                    <a:schemeClr val="accent5"/>
                  </a:solidFill>
                  <a:prstDash val="solid"/>
                </a:ln>
                <a:solidFill>
                  <a:srgbClr val="FFFFFF"/>
                </a:solidFill>
                <a:effectLst>
                  <a:outerShdw blurRad="38100" dist="22860" dir="5400000" algn="tl" rotWithShape="0">
                    <a:srgbClr val="000000">
                      <a:alpha val="30000"/>
                    </a:srgbClr>
                  </a:outerShdw>
                </a:effectLst>
              </a:rPr>
              <a:t>The Vital Role of Truth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07735235"/>
              </p:ext>
            </p:extLst>
          </p:nvPr>
        </p:nvGraphicFramePr>
        <p:xfrm>
          <a:off x="894442" y="779614"/>
          <a:ext cx="9714139" cy="61105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471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graphicEl>
                                              <a:dgm id="{6ACF451C-5610-438B-8631-2367DC9D908E}"/>
                                            </p:graphicEl>
                                          </p:spTgt>
                                        </p:tgtEl>
                                        <p:attrNameLst>
                                          <p:attrName>style.visibility</p:attrName>
                                        </p:attrNameLst>
                                      </p:cBhvr>
                                      <p:to>
                                        <p:strVal val="visible"/>
                                      </p:to>
                                    </p:set>
                                    <p:anim calcmode="lin" valueType="num">
                                      <p:cBhvr>
                                        <p:cTn id="7" dur="500" fill="hold"/>
                                        <p:tgtEl>
                                          <p:spTgt spid="4">
                                            <p:graphicEl>
                                              <a:dgm id="{6ACF451C-5610-438B-8631-2367DC9D908E}"/>
                                            </p:graphicEl>
                                          </p:spTgt>
                                        </p:tgtEl>
                                        <p:attrNameLst>
                                          <p:attrName>ppt_w</p:attrName>
                                        </p:attrNameLst>
                                      </p:cBhvr>
                                      <p:tavLst>
                                        <p:tav tm="0">
                                          <p:val>
                                            <p:fltVal val="0"/>
                                          </p:val>
                                        </p:tav>
                                        <p:tav tm="100000">
                                          <p:val>
                                            <p:strVal val="#ppt_w"/>
                                          </p:val>
                                        </p:tav>
                                      </p:tavLst>
                                    </p:anim>
                                    <p:anim calcmode="lin" valueType="num">
                                      <p:cBhvr>
                                        <p:cTn id="8" dur="500" fill="hold"/>
                                        <p:tgtEl>
                                          <p:spTgt spid="4">
                                            <p:graphicEl>
                                              <a:dgm id="{6ACF451C-5610-438B-8631-2367DC9D908E}"/>
                                            </p:graphicEl>
                                          </p:spTgt>
                                        </p:tgtEl>
                                        <p:attrNameLst>
                                          <p:attrName>ppt_h</p:attrName>
                                        </p:attrNameLst>
                                      </p:cBhvr>
                                      <p:tavLst>
                                        <p:tav tm="0">
                                          <p:val>
                                            <p:fltVal val="0"/>
                                          </p:val>
                                        </p:tav>
                                        <p:tav tm="100000">
                                          <p:val>
                                            <p:strVal val="#ppt_h"/>
                                          </p:val>
                                        </p:tav>
                                      </p:tavLst>
                                    </p:anim>
                                    <p:animEffect transition="in" filter="fade">
                                      <p:cBhvr>
                                        <p:cTn id="9" dur="500"/>
                                        <p:tgtEl>
                                          <p:spTgt spid="4">
                                            <p:graphicEl>
                                              <a:dgm id="{6ACF451C-5610-438B-8631-2367DC9D908E}"/>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graphicEl>
                                              <a:dgm id="{B0461BEC-8E87-4BE4-838F-6798EDA5636C}"/>
                                            </p:graphicEl>
                                          </p:spTgt>
                                        </p:tgtEl>
                                        <p:attrNameLst>
                                          <p:attrName>style.visibility</p:attrName>
                                        </p:attrNameLst>
                                      </p:cBhvr>
                                      <p:to>
                                        <p:strVal val="visible"/>
                                      </p:to>
                                    </p:set>
                                    <p:anim calcmode="lin" valueType="num">
                                      <p:cBhvr>
                                        <p:cTn id="14" dur="500" fill="hold"/>
                                        <p:tgtEl>
                                          <p:spTgt spid="4">
                                            <p:graphicEl>
                                              <a:dgm id="{B0461BEC-8E87-4BE4-838F-6798EDA5636C}"/>
                                            </p:graphicEl>
                                          </p:spTgt>
                                        </p:tgtEl>
                                        <p:attrNameLst>
                                          <p:attrName>ppt_w</p:attrName>
                                        </p:attrNameLst>
                                      </p:cBhvr>
                                      <p:tavLst>
                                        <p:tav tm="0">
                                          <p:val>
                                            <p:fltVal val="0"/>
                                          </p:val>
                                        </p:tav>
                                        <p:tav tm="100000">
                                          <p:val>
                                            <p:strVal val="#ppt_w"/>
                                          </p:val>
                                        </p:tav>
                                      </p:tavLst>
                                    </p:anim>
                                    <p:anim calcmode="lin" valueType="num">
                                      <p:cBhvr>
                                        <p:cTn id="15" dur="500" fill="hold"/>
                                        <p:tgtEl>
                                          <p:spTgt spid="4">
                                            <p:graphicEl>
                                              <a:dgm id="{B0461BEC-8E87-4BE4-838F-6798EDA5636C}"/>
                                            </p:graphicEl>
                                          </p:spTgt>
                                        </p:tgtEl>
                                        <p:attrNameLst>
                                          <p:attrName>ppt_h</p:attrName>
                                        </p:attrNameLst>
                                      </p:cBhvr>
                                      <p:tavLst>
                                        <p:tav tm="0">
                                          <p:val>
                                            <p:fltVal val="0"/>
                                          </p:val>
                                        </p:tav>
                                        <p:tav tm="100000">
                                          <p:val>
                                            <p:strVal val="#ppt_h"/>
                                          </p:val>
                                        </p:tav>
                                      </p:tavLst>
                                    </p:anim>
                                    <p:animEffect transition="in" filter="fade">
                                      <p:cBhvr>
                                        <p:cTn id="16" dur="500"/>
                                        <p:tgtEl>
                                          <p:spTgt spid="4">
                                            <p:graphicEl>
                                              <a:dgm id="{B0461BEC-8E87-4BE4-838F-6798EDA5636C}"/>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graphicEl>
                                              <a:dgm id="{06C534CF-1CAA-4A90-9944-1DBFAE016762}"/>
                                            </p:graphicEl>
                                          </p:spTgt>
                                        </p:tgtEl>
                                        <p:attrNameLst>
                                          <p:attrName>style.visibility</p:attrName>
                                        </p:attrNameLst>
                                      </p:cBhvr>
                                      <p:to>
                                        <p:strVal val="visible"/>
                                      </p:to>
                                    </p:set>
                                    <p:anim calcmode="lin" valueType="num">
                                      <p:cBhvr>
                                        <p:cTn id="19" dur="500" fill="hold"/>
                                        <p:tgtEl>
                                          <p:spTgt spid="4">
                                            <p:graphicEl>
                                              <a:dgm id="{06C534CF-1CAA-4A90-9944-1DBFAE016762}"/>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06C534CF-1CAA-4A90-9944-1DBFAE016762}"/>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06C534CF-1CAA-4A90-9944-1DBFAE01676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4">
                                            <p:graphicEl>
                                              <a:dgm id="{BB532A52-92F1-4FDE-B3B0-B4BB00F487FA}"/>
                                            </p:graphicEl>
                                          </p:spTgt>
                                        </p:tgtEl>
                                        <p:attrNameLst>
                                          <p:attrName>style.visibility</p:attrName>
                                        </p:attrNameLst>
                                      </p:cBhvr>
                                      <p:to>
                                        <p:strVal val="visible"/>
                                      </p:to>
                                    </p:set>
                                    <p:anim calcmode="lin" valueType="num">
                                      <p:cBhvr>
                                        <p:cTn id="26" dur="500" fill="hold"/>
                                        <p:tgtEl>
                                          <p:spTgt spid="4">
                                            <p:graphicEl>
                                              <a:dgm id="{BB532A52-92F1-4FDE-B3B0-B4BB00F487FA}"/>
                                            </p:graphicEl>
                                          </p:spTgt>
                                        </p:tgtEl>
                                        <p:attrNameLst>
                                          <p:attrName>ppt_w</p:attrName>
                                        </p:attrNameLst>
                                      </p:cBhvr>
                                      <p:tavLst>
                                        <p:tav tm="0">
                                          <p:val>
                                            <p:fltVal val="0"/>
                                          </p:val>
                                        </p:tav>
                                        <p:tav tm="100000">
                                          <p:val>
                                            <p:strVal val="#ppt_w"/>
                                          </p:val>
                                        </p:tav>
                                      </p:tavLst>
                                    </p:anim>
                                    <p:anim calcmode="lin" valueType="num">
                                      <p:cBhvr>
                                        <p:cTn id="27" dur="500" fill="hold"/>
                                        <p:tgtEl>
                                          <p:spTgt spid="4">
                                            <p:graphicEl>
                                              <a:dgm id="{BB532A52-92F1-4FDE-B3B0-B4BB00F487FA}"/>
                                            </p:graphicEl>
                                          </p:spTgt>
                                        </p:tgtEl>
                                        <p:attrNameLst>
                                          <p:attrName>ppt_h</p:attrName>
                                        </p:attrNameLst>
                                      </p:cBhvr>
                                      <p:tavLst>
                                        <p:tav tm="0">
                                          <p:val>
                                            <p:fltVal val="0"/>
                                          </p:val>
                                        </p:tav>
                                        <p:tav tm="100000">
                                          <p:val>
                                            <p:strVal val="#ppt_h"/>
                                          </p:val>
                                        </p:tav>
                                      </p:tavLst>
                                    </p:anim>
                                    <p:animEffect transition="in" filter="fade">
                                      <p:cBhvr>
                                        <p:cTn id="28" dur="500"/>
                                        <p:tgtEl>
                                          <p:spTgt spid="4">
                                            <p:graphicEl>
                                              <a:dgm id="{BB532A52-92F1-4FDE-B3B0-B4BB00F487FA}"/>
                                            </p:graphic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4">
                                            <p:graphicEl>
                                              <a:dgm id="{F47340BC-5A31-442C-87E6-7A01D4F2574E}"/>
                                            </p:graphicEl>
                                          </p:spTgt>
                                        </p:tgtEl>
                                        <p:attrNameLst>
                                          <p:attrName>style.visibility</p:attrName>
                                        </p:attrNameLst>
                                      </p:cBhvr>
                                      <p:to>
                                        <p:strVal val="visible"/>
                                      </p:to>
                                    </p:set>
                                    <p:anim calcmode="lin" valueType="num">
                                      <p:cBhvr>
                                        <p:cTn id="31" dur="500" fill="hold"/>
                                        <p:tgtEl>
                                          <p:spTgt spid="4">
                                            <p:graphicEl>
                                              <a:dgm id="{F47340BC-5A31-442C-87E6-7A01D4F2574E}"/>
                                            </p:graphicEl>
                                          </p:spTgt>
                                        </p:tgtEl>
                                        <p:attrNameLst>
                                          <p:attrName>ppt_w</p:attrName>
                                        </p:attrNameLst>
                                      </p:cBhvr>
                                      <p:tavLst>
                                        <p:tav tm="0">
                                          <p:val>
                                            <p:fltVal val="0"/>
                                          </p:val>
                                        </p:tav>
                                        <p:tav tm="100000">
                                          <p:val>
                                            <p:strVal val="#ppt_w"/>
                                          </p:val>
                                        </p:tav>
                                      </p:tavLst>
                                    </p:anim>
                                    <p:anim calcmode="lin" valueType="num">
                                      <p:cBhvr>
                                        <p:cTn id="32" dur="500" fill="hold"/>
                                        <p:tgtEl>
                                          <p:spTgt spid="4">
                                            <p:graphicEl>
                                              <a:dgm id="{F47340BC-5A31-442C-87E6-7A01D4F2574E}"/>
                                            </p:graphicEl>
                                          </p:spTgt>
                                        </p:tgtEl>
                                        <p:attrNameLst>
                                          <p:attrName>ppt_h</p:attrName>
                                        </p:attrNameLst>
                                      </p:cBhvr>
                                      <p:tavLst>
                                        <p:tav tm="0">
                                          <p:val>
                                            <p:fltVal val="0"/>
                                          </p:val>
                                        </p:tav>
                                        <p:tav tm="100000">
                                          <p:val>
                                            <p:strVal val="#ppt_h"/>
                                          </p:val>
                                        </p:tav>
                                      </p:tavLst>
                                    </p:anim>
                                    <p:animEffect transition="in" filter="fade">
                                      <p:cBhvr>
                                        <p:cTn id="33" dur="500"/>
                                        <p:tgtEl>
                                          <p:spTgt spid="4">
                                            <p:graphicEl>
                                              <a:dgm id="{F47340BC-5A31-442C-87E6-7A01D4F2574E}"/>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4">
                                            <p:graphicEl>
                                              <a:dgm id="{EEB1B6CA-F352-4834-91E6-FA64256AED2D}"/>
                                            </p:graphicEl>
                                          </p:spTgt>
                                        </p:tgtEl>
                                        <p:attrNameLst>
                                          <p:attrName>style.visibility</p:attrName>
                                        </p:attrNameLst>
                                      </p:cBhvr>
                                      <p:to>
                                        <p:strVal val="visible"/>
                                      </p:to>
                                    </p:set>
                                    <p:anim calcmode="lin" valueType="num">
                                      <p:cBhvr>
                                        <p:cTn id="38" dur="500" fill="hold"/>
                                        <p:tgtEl>
                                          <p:spTgt spid="4">
                                            <p:graphicEl>
                                              <a:dgm id="{EEB1B6CA-F352-4834-91E6-FA64256AED2D}"/>
                                            </p:graphicEl>
                                          </p:spTgt>
                                        </p:tgtEl>
                                        <p:attrNameLst>
                                          <p:attrName>ppt_w</p:attrName>
                                        </p:attrNameLst>
                                      </p:cBhvr>
                                      <p:tavLst>
                                        <p:tav tm="0">
                                          <p:val>
                                            <p:fltVal val="0"/>
                                          </p:val>
                                        </p:tav>
                                        <p:tav tm="100000">
                                          <p:val>
                                            <p:strVal val="#ppt_w"/>
                                          </p:val>
                                        </p:tav>
                                      </p:tavLst>
                                    </p:anim>
                                    <p:anim calcmode="lin" valueType="num">
                                      <p:cBhvr>
                                        <p:cTn id="39" dur="500" fill="hold"/>
                                        <p:tgtEl>
                                          <p:spTgt spid="4">
                                            <p:graphicEl>
                                              <a:dgm id="{EEB1B6CA-F352-4834-91E6-FA64256AED2D}"/>
                                            </p:graphicEl>
                                          </p:spTgt>
                                        </p:tgtEl>
                                        <p:attrNameLst>
                                          <p:attrName>ppt_h</p:attrName>
                                        </p:attrNameLst>
                                      </p:cBhvr>
                                      <p:tavLst>
                                        <p:tav tm="0">
                                          <p:val>
                                            <p:fltVal val="0"/>
                                          </p:val>
                                        </p:tav>
                                        <p:tav tm="100000">
                                          <p:val>
                                            <p:strVal val="#ppt_h"/>
                                          </p:val>
                                        </p:tav>
                                      </p:tavLst>
                                    </p:anim>
                                    <p:animEffect transition="in" filter="fade">
                                      <p:cBhvr>
                                        <p:cTn id="40" dur="500"/>
                                        <p:tgtEl>
                                          <p:spTgt spid="4">
                                            <p:graphicEl>
                                              <a:dgm id="{EEB1B6CA-F352-4834-91E6-FA64256AED2D}"/>
                                            </p:graphicEl>
                                          </p:spTgt>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4">
                                            <p:graphicEl>
                                              <a:dgm id="{3B50EC45-F23E-482C-8AE6-E843655603B8}"/>
                                            </p:graphicEl>
                                          </p:spTgt>
                                        </p:tgtEl>
                                        <p:attrNameLst>
                                          <p:attrName>style.visibility</p:attrName>
                                        </p:attrNameLst>
                                      </p:cBhvr>
                                      <p:to>
                                        <p:strVal val="visible"/>
                                      </p:to>
                                    </p:set>
                                    <p:anim calcmode="lin" valueType="num">
                                      <p:cBhvr>
                                        <p:cTn id="43" dur="500" fill="hold"/>
                                        <p:tgtEl>
                                          <p:spTgt spid="4">
                                            <p:graphicEl>
                                              <a:dgm id="{3B50EC45-F23E-482C-8AE6-E843655603B8}"/>
                                            </p:graphicEl>
                                          </p:spTgt>
                                        </p:tgtEl>
                                        <p:attrNameLst>
                                          <p:attrName>ppt_w</p:attrName>
                                        </p:attrNameLst>
                                      </p:cBhvr>
                                      <p:tavLst>
                                        <p:tav tm="0">
                                          <p:val>
                                            <p:fltVal val="0"/>
                                          </p:val>
                                        </p:tav>
                                        <p:tav tm="100000">
                                          <p:val>
                                            <p:strVal val="#ppt_w"/>
                                          </p:val>
                                        </p:tav>
                                      </p:tavLst>
                                    </p:anim>
                                    <p:anim calcmode="lin" valueType="num">
                                      <p:cBhvr>
                                        <p:cTn id="44" dur="500" fill="hold"/>
                                        <p:tgtEl>
                                          <p:spTgt spid="4">
                                            <p:graphicEl>
                                              <a:dgm id="{3B50EC45-F23E-482C-8AE6-E843655603B8}"/>
                                            </p:graphicEl>
                                          </p:spTgt>
                                        </p:tgtEl>
                                        <p:attrNameLst>
                                          <p:attrName>ppt_h</p:attrName>
                                        </p:attrNameLst>
                                      </p:cBhvr>
                                      <p:tavLst>
                                        <p:tav tm="0">
                                          <p:val>
                                            <p:fltVal val="0"/>
                                          </p:val>
                                        </p:tav>
                                        <p:tav tm="100000">
                                          <p:val>
                                            <p:strVal val="#ppt_h"/>
                                          </p:val>
                                        </p:tav>
                                      </p:tavLst>
                                    </p:anim>
                                    <p:animEffect transition="in" filter="fade">
                                      <p:cBhvr>
                                        <p:cTn id="45" dur="500"/>
                                        <p:tgtEl>
                                          <p:spTgt spid="4">
                                            <p:graphicEl>
                                              <a:dgm id="{3B50EC45-F23E-482C-8AE6-E843655603B8}"/>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4">
                                            <p:graphicEl>
                                              <a:dgm id="{30630D51-6DF3-4009-A380-1CAF1B16DA24}"/>
                                            </p:graphicEl>
                                          </p:spTgt>
                                        </p:tgtEl>
                                        <p:attrNameLst>
                                          <p:attrName>style.visibility</p:attrName>
                                        </p:attrNameLst>
                                      </p:cBhvr>
                                      <p:to>
                                        <p:strVal val="visible"/>
                                      </p:to>
                                    </p:set>
                                    <p:anim calcmode="lin" valueType="num">
                                      <p:cBhvr>
                                        <p:cTn id="50" dur="500" fill="hold"/>
                                        <p:tgtEl>
                                          <p:spTgt spid="4">
                                            <p:graphicEl>
                                              <a:dgm id="{30630D51-6DF3-4009-A380-1CAF1B16DA24}"/>
                                            </p:graphicEl>
                                          </p:spTgt>
                                        </p:tgtEl>
                                        <p:attrNameLst>
                                          <p:attrName>ppt_w</p:attrName>
                                        </p:attrNameLst>
                                      </p:cBhvr>
                                      <p:tavLst>
                                        <p:tav tm="0">
                                          <p:val>
                                            <p:fltVal val="0"/>
                                          </p:val>
                                        </p:tav>
                                        <p:tav tm="100000">
                                          <p:val>
                                            <p:strVal val="#ppt_w"/>
                                          </p:val>
                                        </p:tav>
                                      </p:tavLst>
                                    </p:anim>
                                    <p:anim calcmode="lin" valueType="num">
                                      <p:cBhvr>
                                        <p:cTn id="51" dur="500" fill="hold"/>
                                        <p:tgtEl>
                                          <p:spTgt spid="4">
                                            <p:graphicEl>
                                              <a:dgm id="{30630D51-6DF3-4009-A380-1CAF1B16DA24}"/>
                                            </p:graphicEl>
                                          </p:spTgt>
                                        </p:tgtEl>
                                        <p:attrNameLst>
                                          <p:attrName>ppt_h</p:attrName>
                                        </p:attrNameLst>
                                      </p:cBhvr>
                                      <p:tavLst>
                                        <p:tav tm="0">
                                          <p:val>
                                            <p:fltVal val="0"/>
                                          </p:val>
                                        </p:tav>
                                        <p:tav tm="100000">
                                          <p:val>
                                            <p:strVal val="#ppt_h"/>
                                          </p:val>
                                        </p:tav>
                                      </p:tavLst>
                                    </p:anim>
                                    <p:animEffect transition="in" filter="fade">
                                      <p:cBhvr>
                                        <p:cTn id="52" dur="500"/>
                                        <p:tgtEl>
                                          <p:spTgt spid="4">
                                            <p:graphicEl>
                                              <a:dgm id="{30630D51-6DF3-4009-A380-1CAF1B16DA24}"/>
                                            </p:graphicEl>
                                          </p:spTgt>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4">
                                            <p:graphicEl>
                                              <a:dgm id="{2A4BA47A-DD70-4E67-9ADA-B93567922EDE}"/>
                                            </p:graphicEl>
                                          </p:spTgt>
                                        </p:tgtEl>
                                        <p:attrNameLst>
                                          <p:attrName>style.visibility</p:attrName>
                                        </p:attrNameLst>
                                      </p:cBhvr>
                                      <p:to>
                                        <p:strVal val="visible"/>
                                      </p:to>
                                    </p:set>
                                    <p:anim calcmode="lin" valueType="num">
                                      <p:cBhvr>
                                        <p:cTn id="55" dur="500" fill="hold"/>
                                        <p:tgtEl>
                                          <p:spTgt spid="4">
                                            <p:graphicEl>
                                              <a:dgm id="{2A4BA47A-DD70-4E67-9ADA-B93567922EDE}"/>
                                            </p:graphicEl>
                                          </p:spTgt>
                                        </p:tgtEl>
                                        <p:attrNameLst>
                                          <p:attrName>ppt_w</p:attrName>
                                        </p:attrNameLst>
                                      </p:cBhvr>
                                      <p:tavLst>
                                        <p:tav tm="0">
                                          <p:val>
                                            <p:fltVal val="0"/>
                                          </p:val>
                                        </p:tav>
                                        <p:tav tm="100000">
                                          <p:val>
                                            <p:strVal val="#ppt_w"/>
                                          </p:val>
                                        </p:tav>
                                      </p:tavLst>
                                    </p:anim>
                                    <p:anim calcmode="lin" valueType="num">
                                      <p:cBhvr>
                                        <p:cTn id="56" dur="500" fill="hold"/>
                                        <p:tgtEl>
                                          <p:spTgt spid="4">
                                            <p:graphicEl>
                                              <a:dgm id="{2A4BA47A-DD70-4E67-9ADA-B93567922EDE}"/>
                                            </p:graphicEl>
                                          </p:spTgt>
                                        </p:tgtEl>
                                        <p:attrNameLst>
                                          <p:attrName>ppt_h</p:attrName>
                                        </p:attrNameLst>
                                      </p:cBhvr>
                                      <p:tavLst>
                                        <p:tav tm="0">
                                          <p:val>
                                            <p:fltVal val="0"/>
                                          </p:val>
                                        </p:tav>
                                        <p:tav tm="100000">
                                          <p:val>
                                            <p:strVal val="#ppt_h"/>
                                          </p:val>
                                        </p:tav>
                                      </p:tavLst>
                                    </p:anim>
                                    <p:animEffect transition="in" filter="fade">
                                      <p:cBhvr>
                                        <p:cTn id="57" dur="500"/>
                                        <p:tgtEl>
                                          <p:spTgt spid="4">
                                            <p:graphicEl>
                                              <a:dgm id="{2A4BA47A-DD70-4E67-9ADA-B93567922EDE}"/>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4">
                                            <p:graphicEl>
                                              <a:dgm id="{BD0D93C4-E170-4FF3-A9A3-3B8EE8DF907C}"/>
                                            </p:graphicEl>
                                          </p:spTgt>
                                        </p:tgtEl>
                                        <p:attrNameLst>
                                          <p:attrName>style.visibility</p:attrName>
                                        </p:attrNameLst>
                                      </p:cBhvr>
                                      <p:to>
                                        <p:strVal val="visible"/>
                                      </p:to>
                                    </p:set>
                                    <p:anim calcmode="lin" valueType="num">
                                      <p:cBhvr>
                                        <p:cTn id="62" dur="500" fill="hold"/>
                                        <p:tgtEl>
                                          <p:spTgt spid="4">
                                            <p:graphicEl>
                                              <a:dgm id="{BD0D93C4-E170-4FF3-A9A3-3B8EE8DF907C}"/>
                                            </p:graphicEl>
                                          </p:spTgt>
                                        </p:tgtEl>
                                        <p:attrNameLst>
                                          <p:attrName>ppt_w</p:attrName>
                                        </p:attrNameLst>
                                      </p:cBhvr>
                                      <p:tavLst>
                                        <p:tav tm="0">
                                          <p:val>
                                            <p:fltVal val="0"/>
                                          </p:val>
                                        </p:tav>
                                        <p:tav tm="100000">
                                          <p:val>
                                            <p:strVal val="#ppt_w"/>
                                          </p:val>
                                        </p:tav>
                                      </p:tavLst>
                                    </p:anim>
                                    <p:anim calcmode="lin" valueType="num">
                                      <p:cBhvr>
                                        <p:cTn id="63" dur="500" fill="hold"/>
                                        <p:tgtEl>
                                          <p:spTgt spid="4">
                                            <p:graphicEl>
                                              <a:dgm id="{BD0D93C4-E170-4FF3-A9A3-3B8EE8DF907C}"/>
                                            </p:graphicEl>
                                          </p:spTgt>
                                        </p:tgtEl>
                                        <p:attrNameLst>
                                          <p:attrName>ppt_h</p:attrName>
                                        </p:attrNameLst>
                                      </p:cBhvr>
                                      <p:tavLst>
                                        <p:tav tm="0">
                                          <p:val>
                                            <p:fltVal val="0"/>
                                          </p:val>
                                        </p:tav>
                                        <p:tav tm="100000">
                                          <p:val>
                                            <p:strVal val="#ppt_h"/>
                                          </p:val>
                                        </p:tav>
                                      </p:tavLst>
                                    </p:anim>
                                    <p:animEffect transition="in" filter="fade">
                                      <p:cBhvr>
                                        <p:cTn id="64" dur="500"/>
                                        <p:tgtEl>
                                          <p:spTgt spid="4">
                                            <p:graphicEl>
                                              <a:dgm id="{BD0D93C4-E170-4FF3-A9A3-3B8EE8DF907C}"/>
                                            </p:graphicEl>
                                          </p:spTgt>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4">
                                            <p:graphicEl>
                                              <a:dgm id="{0C92CBF4-0AE2-49DA-9CF8-6E3599B92560}"/>
                                            </p:graphicEl>
                                          </p:spTgt>
                                        </p:tgtEl>
                                        <p:attrNameLst>
                                          <p:attrName>style.visibility</p:attrName>
                                        </p:attrNameLst>
                                      </p:cBhvr>
                                      <p:to>
                                        <p:strVal val="visible"/>
                                      </p:to>
                                    </p:set>
                                    <p:anim calcmode="lin" valueType="num">
                                      <p:cBhvr>
                                        <p:cTn id="67" dur="500" fill="hold"/>
                                        <p:tgtEl>
                                          <p:spTgt spid="4">
                                            <p:graphicEl>
                                              <a:dgm id="{0C92CBF4-0AE2-49DA-9CF8-6E3599B92560}"/>
                                            </p:graphicEl>
                                          </p:spTgt>
                                        </p:tgtEl>
                                        <p:attrNameLst>
                                          <p:attrName>ppt_w</p:attrName>
                                        </p:attrNameLst>
                                      </p:cBhvr>
                                      <p:tavLst>
                                        <p:tav tm="0">
                                          <p:val>
                                            <p:fltVal val="0"/>
                                          </p:val>
                                        </p:tav>
                                        <p:tav tm="100000">
                                          <p:val>
                                            <p:strVal val="#ppt_w"/>
                                          </p:val>
                                        </p:tav>
                                      </p:tavLst>
                                    </p:anim>
                                    <p:anim calcmode="lin" valueType="num">
                                      <p:cBhvr>
                                        <p:cTn id="68" dur="500" fill="hold"/>
                                        <p:tgtEl>
                                          <p:spTgt spid="4">
                                            <p:graphicEl>
                                              <a:dgm id="{0C92CBF4-0AE2-49DA-9CF8-6E3599B92560}"/>
                                            </p:graphicEl>
                                          </p:spTgt>
                                        </p:tgtEl>
                                        <p:attrNameLst>
                                          <p:attrName>ppt_h</p:attrName>
                                        </p:attrNameLst>
                                      </p:cBhvr>
                                      <p:tavLst>
                                        <p:tav tm="0">
                                          <p:val>
                                            <p:fltVal val="0"/>
                                          </p:val>
                                        </p:tav>
                                        <p:tav tm="100000">
                                          <p:val>
                                            <p:strVal val="#ppt_h"/>
                                          </p:val>
                                        </p:tav>
                                      </p:tavLst>
                                    </p:anim>
                                    <p:animEffect transition="in" filter="fade">
                                      <p:cBhvr>
                                        <p:cTn id="69" dur="500"/>
                                        <p:tgtEl>
                                          <p:spTgt spid="4">
                                            <p:graphicEl>
                                              <a:dgm id="{0C92CBF4-0AE2-49DA-9CF8-6E3599B92560}"/>
                                            </p:graphicEl>
                                          </p:spTgt>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4">
                                            <p:graphicEl>
                                              <a:dgm id="{65242F75-B2F1-470C-A7BA-01A48C52DA86}"/>
                                            </p:graphicEl>
                                          </p:spTgt>
                                        </p:tgtEl>
                                        <p:attrNameLst>
                                          <p:attrName>style.visibility</p:attrName>
                                        </p:attrNameLst>
                                      </p:cBhvr>
                                      <p:to>
                                        <p:strVal val="visible"/>
                                      </p:to>
                                    </p:set>
                                    <p:anim calcmode="lin" valueType="num">
                                      <p:cBhvr>
                                        <p:cTn id="74" dur="500" fill="hold"/>
                                        <p:tgtEl>
                                          <p:spTgt spid="4">
                                            <p:graphicEl>
                                              <a:dgm id="{65242F75-B2F1-470C-A7BA-01A48C52DA86}"/>
                                            </p:graphicEl>
                                          </p:spTgt>
                                        </p:tgtEl>
                                        <p:attrNameLst>
                                          <p:attrName>ppt_w</p:attrName>
                                        </p:attrNameLst>
                                      </p:cBhvr>
                                      <p:tavLst>
                                        <p:tav tm="0">
                                          <p:val>
                                            <p:fltVal val="0"/>
                                          </p:val>
                                        </p:tav>
                                        <p:tav tm="100000">
                                          <p:val>
                                            <p:strVal val="#ppt_w"/>
                                          </p:val>
                                        </p:tav>
                                      </p:tavLst>
                                    </p:anim>
                                    <p:anim calcmode="lin" valueType="num">
                                      <p:cBhvr>
                                        <p:cTn id="75" dur="500" fill="hold"/>
                                        <p:tgtEl>
                                          <p:spTgt spid="4">
                                            <p:graphicEl>
                                              <a:dgm id="{65242F75-B2F1-470C-A7BA-01A48C52DA86}"/>
                                            </p:graphicEl>
                                          </p:spTgt>
                                        </p:tgtEl>
                                        <p:attrNameLst>
                                          <p:attrName>ppt_h</p:attrName>
                                        </p:attrNameLst>
                                      </p:cBhvr>
                                      <p:tavLst>
                                        <p:tav tm="0">
                                          <p:val>
                                            <p:fltVal val="0"/>
                                          </p:val>
                                        </p:tav>
                                        <p:tav tm="100000">
                                          <p:val>
                                            <p:strVal val="#ppt_h"/>
                                          </p:val>
                                        </p:tav>
                                      </p:tavLst>
                                    </p:anim>
                                    <p:animEffect transition="in" filter="fade">
                                      <p:cBhvr>
                                        <p:cTn id="76" dur="500"/>
                                        <p:tgtEl>
                                          <p:spTgt spid="4">
                                            <p:graphicEl>
                                              <a:dgm id="{65242F75-B2F1-470C-A7BA-01A48C52DA86}"/>
                                            </p:graphicEl>
                                          </p:spTgt>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4">
                                            <p:graphicEl>
                                              <a:dgm id="{7CC20141-F4B9-4172-BA16-F472D5B38E53}"/>
                                            </p:graphicEl>
                                          </p:spTgt>
                                        </p:tgtEl>
                                        <p:attrNameLst>
                                          <p:attrName>style.visibility</p:attrName>
                                        </p:attrNameLst>
                                      </p:cBhvr>
                                      <p:to>
                                        <p:strVal val="visible"/>
                                      </p:to>
                                    </p:set>
                                    <p:anim calcmode="lin" valueType="num">
                                      <p:cBhvr>
                                        <p:cTn id="79" dur="500" fill="hold"/>
                                        <p:tgtEl>
                                          <p:spTgt spid="4">
                                            <p:graphicEl>
                                              <a:dgm id="{7CC20141-F4B9-4172-BA16-F472D5B38E53}"/>
                                            </p:graphicEl>
                                          </p:spTgt>
                                        </p:tgtEl>
                                        <p:attrNameLst>
                                          <p:attrName>ppt_w</p:attrName>
                                        </p:attrNameLst>
                                      </p:cBhvr>
                                      <p:tavLst>
                                        <p:tav tm="0">
                                          <p:val>
                                            <p:fltVal val="0"/>
                                          </p:val>
                                        </p:tav>
                                        <p:tav tm="100000">
                                          <p:val>
                                            <p:strVal val="#ppt_w"/>
                                          </p:val>
                                        </p:tav>
                                      </p:tavLst>
                                    </p:anim>
                                    <p:anim calcmode="lin" valueType="num">
                                      <p:cBhvr>
                                        <p:cTn id="80" dur="500" fill="hold"/>
                                        <p:tgtEl>
                                          <p:spTgt spid="4">
                                            <p:graphicEl>
                                              <a:dgm id="{7CC20141-F4B9-4172-BA16-F472D5B38E53}"/>
                                            </p:graphicEl>
                                          </p:spTgt>
                                        </p:tgtEl>
                                        <p:attrNameLst>
                                          <p:attrName>ppt_h</p:attrName>
                                        </p:attrNameLst>
                                      </p:cBhvr>
                                      <p:tavLst>
                                        <p:tav tm="0">
                                          <p:val>
                                            <p:fltVal val="0"/>
                                          </p:val>
                                        </p:tav>
                                        <p:tav tm="100000">
                                          <p:val>
                                            <p:strVal val="#ppt_h"/>
                                          </p:val>
                                        </p:tav>
                                      </p:tavLst>
                                    </p:anim>
                                    <p:animEffect transition="in" filter="fade">
                                      <p:cBhvr>
                                        <p:cTn id="81" dur="500"/>
                                        <p:tgtEl>
                                          <p:spTgt spid="4">
                                            <p:graphicEl>
                                              <a:dgm id="{7CC20141-F4B9-4172-BA16-F472D5B38E5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38" y="4327"/>
            <a:ext cx="10131425" cy="1456267"/>
          </a:xfrm>
        </p:spPr>
        <p:txBody>
          <a:bodyPr>
            <a:normAutofit/>
          </a:bodyPr>
          <a:lstStyle/>
          <a:p>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The Problem With Truth</a:t>
            </a:r>
          </a:p>
        </p:txBody>
      </p:sp>
      <p:graphicFrame>
        <p:nvGraphicFramePr>
          <p:cNvPr id="9" name="Content Placeholder 8"/>
          <p:cNvGraphicFramePr>
            <a:graphicFrameLocks noGrp="1"/>
          </p:cNvGraphicFramePr>
          <p:nvPr>
            <p:ph sz="half" idx="1"/>
            <p:extLst>
              <p:ext uri="{D42A27DB-BD31-4B8C-83A1-F6EECF244321}">
                <p14:modId xmlns:p14="http://schemas.microsoft.com/office/powerpoint/2010/main" val="3631154062"/>
              </p:ext>
            </p:extLst>
          </p:nvPr>
        </p:nvGraphicFramePr>
        <p:xfrm>
          <a:off x="339652" y="1267581"/>
          <a:ext cx="7114413" cy="4944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http://jwjw.org/war_in_heaven001.jpg"/>
          <p:cNvPicPr>
            <a:picLocks noGrp="1" noChangeAspect="1" noChangeArrowheads="1"/>
          </p:cNvPicPr>
          <p:nvPr>
            <p:ph sz="half" idx="2"/>
          </p:nvPr>
        </p:nvPicPr>
        <p:blipFill>
          <a:blip r:embed="rId7">
            <a:duotone>
              <a:prstClr val="black"/>
              <a:schemeClr val="accent2">
                <a:tint val="45000"/>
                <a:satMod val="400000"/>
              </a:schemeClr>
            </a:duotone>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7454065" y="207887"/>
            <a:ext cx="4467485" cy="65327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76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
                                            <p:graphicEl>
                                              <a:dgm id="{7D1EA299-E774-4F5D-B9AB-DC20F3B7BF1E}"/>
                                            </p:graphicEl>
                                          </p:spTgt>
                                        </p:tgtEl>
                                        <p:attrNameLst>
                                          <p:attrName>style.visibility</p:attrName>
                                        </p:attrNameLst>
                                      </p:cBhvr>
                                      <p:to>
                                        <p:strVal val="visible"/>
                                      </p:to>
                                    </p:set>
                                    <p:animEffect transition="in" filter="fade">
                                      <p:cBhvr>
                                        <p:cTn id="12" dur="500"/>
                                        <p:tgtEl>
                                          <p:spTgt spid="9">
                                            <p:graphicEl>
                                              <a:dgm id="{7D1EA299-E774-4F5D-B9AB-DC20F3B7BF1E}"/>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graphicEl>
                                              <a:dgm id="{C29F9ADD-DBB8-4FD5-9B56-5724523B1972}"/>
                                            </p:graphicEl>
                                          </p:spTgt>
                                        </p:tgtEl>
                                        <p:attrNameLst>
                                          <p:attrName>style.visibility</p:attrName>
                                        </p:attrNameLst>
                                      </p:cBhvr>
                                      <p:to>
                                        <p:strVal val="visible"/>
                                      </p:to>
                                    </p:set>
                                    <p:animEffect transition="in" filter="fade">
                                      <p:cBhvr>
                                        <p:cTn id="15" dur="500"/>
                                        <p:tgtEl>
                                          <p:spTgt spid="9">
                                            <p:graphicEl>
                                              <a:dgm id="{C29F9ADD-DBB8-4FD5-9B56-5724523B197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graphicEl>
                                              <a:dgm id="{98BCE7FB-5B60-4AD8-AED7-60EC78C259B2}"/>
                                            </p:graphicEl>
                                          </p:spTgt>
                                        </p:tgtEl>
                                        <p:attrNameLst>
                                          <p:attrName>style.visibility</p:attrName>
                                        </p:attrNameLst>
                                      </p:cBhvr>
                                      <p:to>
                                        <p:strVal val="visible"/>
                                      </p:to>
                                    </p:set>
                                    <p:animEffect transition="in" filter="fade">
                                      <p:cBhvr>
                                        <p:cTn id="20" dur="500"/>
                                        <p:tgtEl>
                                          <p:spTgt spid="9">
                                            <p:graphicEl>
                                              <a:dgm id="{98BCE7FB-5B60-4AD8-AED7-60EC78C259B2}"/>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graphicEl>
                                              <a:dgm id="{DECF61C6-8D5F-4951-91D3-D3DBF8FCAB8C}"/>
                                            </p:graphicEl>
                                          </p:spTgt>
                                        </p:tgtEl>
                                        <p:attrNameLst>
                                          <p:attrName>style.visibility</p:attrName>
                                        </p:attrNameLst>
                                      </p:cBhvr>
                                      <p:to>
                                        <p:strVal val="visible"/>
                                      </p:to>
                                    </p:set>
                                    <p:animEffect transition="in" filter="fade">
                                      <p:cBhvr>
                                        <p:cTn id="23" dur="500"/>
                                        <p:tgtEl>
                                          <p:spTgt spid="9">
                                            <p:graphicEl>
                                              <a:dgm id="{DECF61C6-8D5F-4951-91D3-D3DBF8FCAB8C}"/>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graphicEl>
                                              <a:dgm id="{C4395685-0E52-4365-BFB0-6069B5E61EB3}"/>
                                            </p:graphicEl>
                                          </p:spTgt>
                                        </p:tgtEl>
                                        <p:attrNameLst>
                                          <p:attrName>style.visibility</p:attrName>
                                        </p:attrNameLst>
                                      </p:cBhvr>
                                      <p:to>
                                        <p:strVal val="visible"/>
                                      </p:to>
                                    </p:set>
                                    <p:animEffect transition="in" filter="fade">
                                      <p:cBhvr>
                                        <p:cTn id="26" dur="500"/>
                                        <p:tgtEl>
                                          <p:spTgt spid="9">
                                            <p:graphicEl>
                                              <a:dgm id="{C4395685-0E52-4365-BFB0-6069B5E61EB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38" y="4327"/>
            <a:ext cx="10131425" cy="1456267"/>
          </a:xfrm>
        </p:spPr>
        <p:txBody>
          <a:bodyPr>
            <a:normAutofit/>
          </a:bodyPr>
          <a:lstStyle/>
          <a:p>
            <a:r>
              <a:rPr lang="en-US" sz="6000" b="1" cap="none" spc="50" dirty="0">
                <a:ln w="9525" cmpd="sng">
                  <a:solidFill>
                    <a:schemeClr val="accent1"/>
                  </a:solidFill>
                  <a:prstDash val="solid"/>
                </a:ln>
                <a:solidFill>
                  <a:srgbClr val="70AD47">
                    <a:tint val="1000"/>
                  </a:srgbClr>
                </a:solidFill>
                <a:effectLst>
                  <a:glow rad="38100">
                    <a:schemeClr val="accent1">
                      <a:alpha val="40000"/>
                    </a:schemeClr>
                  </a:glow>
                </a:effectLst>
              </a:rPr>
              <a:t>The Problem With Truth</a:t>
            </a:r>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4060087702"/>
              </p:ext>
            </p:extLst>
          </p:nvPr>
        </p:nvGraphicFramePr>
        <p:xfrm>
          <a:off x="532987" y="4963885"/>
          <a:ext cx="11025033" cy="2017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7"/>
          <p:cNvGraphicFramePr>
            <a:graphicFrameLocks noGrp="1"/>
          </p:cNvGraphicFramePr>
          <p:nvPr>
            <p:ph sz="half" idx="1"/>
            <p:extLst>
              <p:ext uri="{D42A27DB-BD31-4B8C-83A1-F6EECF244321}">
                <p14:modId xmlns:p14="http://schemas.microsoft.com/office/powerpoint/2010/main" val="3905707307"/>
              </p:ext>
            </p:extLst>
          </p:nvPr>
        </p:nvGraphicFramePr>
        <p:xfrm>
          <a:off x="377979" y="1460594"/>
          <a:ext cx="11335050" cy="350329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5625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graphicEl>
                                              <a:dgm id="{97216524-7F53-4831-8AFB-0F08633DF398}"/>
                                            </p:graphicEl>
                                          </p:spTgt>
                                        </p:tgtEl>
                                        <p:attrNameLst>
                                          <p:attrName>style.visibility</p:attrName>
                                        </p:attrNameLst>
                                      </p:cBhvr>
                                      <p:to>
                                        <p:strVal val="visible"/>
                                      </p:to>
                                    </p:set>
                                    <p:anim calcmode="lin" valueType="num">
                                      <p:cBhvr>
                                        <p:cTn id="7" dur="500" fill="hold"/>
                                        <p:tgtEl>
                                          <p:spTgt spid="8">
                                            <p:graphicEl>
                                              <a:dgm id="{97216524-7F53-4831-8AFB-0F08633DF398}"/>
                                            </p:graphicEl>
                                          </p:spTgt>
                                        </p:tgtEl>
                                        <p:attrNameLst>
                                          <p:attrName>ppt_w</p:attrName>
                                        </p:attrNameLst>
                                      </p:cBhvr>
                                      <p:tavLst>
                                        <p:tav tm="0">
                                          <p:val>
                                            <p:fltVal val="0"/>
                                          </p:val>
                                        </p:tav>
                                        <p:tav tm="100000">
                                          <p:val>
                                            <p:strVal val="#ppt_w"/>
                                          </p:val>
                                        </p:tav>
                                      </p:tavLst>
                                    </p:anim>
                                    <p:anim calcmode="lin" valueType="num">
                                      <p:cBhvr>
                                        <p:cTn id="8" dur="500" fill="hold"/>
                                        <p:tgtEl>
                                          <p:spTgt spid="8">
                                            <p:graphicEl>
                                              <a:dgm id="{97216524-7F53-4831-8AFB-0F08633DF398}"/>
                                            </p:graphicEl>
                                          </p:spTgt>
                                        </p:tgtEl>
                                        <p:attrNameLst>
                                          <p:attrName>ppt_h</p:attrName>
                                        </p:attrNameLst>
                                      </p:cBhvr>
                                      <p:tavLst>
                                        <p:tav tm="0">
                                          <p:val>
                                            <p:fltVal val="0"/>
                                          </p:val>
                                        </p:tav>
                                        <p:tav tm="100000">
                                          <p:val>
                                            <p:strVal val="#ppt_h"/>
                                          </p:val>
                                        </p:tav>
                                      </p:tavLst>
                                    </p:anim>
                                    <p:animEffect transition="in" filter="fade">
                                      <p:cBhvr>
                                        <p:cTn id="9" dur="500"/>
                                        <p:tgtEl>
                                          <p:spTgt spid="8">
                                            <p:graphicEl>
                                              <a:dgm id="{97216524-7F53-4831-8AFB-0F08633DF398}"/>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graphicEl>
                                              <a:dgm id="{D2E18302-FD30-4323-BE03-B2BF3E4B2682}"/>
                                            </p:graphicEl>
                                          </p:spTgt>
                                        </p:tgtEl>
                                        <p:attrNameLst>
                                          <p:attrName>style.visibility</p:attrName>
                                        </p:attrNameLst>
                                      </p:cBhvr>
                                      <p:to>
                                        <p:strVal val="visible"/>
                                      </p:to>
                                    </p:set>
                                    <p:anim calcmode="lin" valueType="num">
                                      <p:cBhvr>
                                        <p:cTn id="12" dur="500" fill="hold"/>
                                        <p:tgtEl>
                                          <p:spTgt spid="8">
                                            <p:graphicEl>
                                              <a:dgm id="{D2E18302-FD30-4323-BE03-B2BF3E4B2682}"/>
                                            </p:graphicEl>
                                          </p:spTgt>
                                        </p:tgtEl>
                                        <p:attrNameLst>
                                          <p:attrName>ppt_w</p:attrName>
                                        </p:attrNameLst>
                                      </p:cBhvr>
                                      <p:tavLst>
                                        <p:tav tm="0">
                                          <p:val>
                                            <p:fltVal val="0"/>
                                          </p:val>
                                        </p:tav>
                                        <p:tav tm="100000">
                                          <p:val>
                                            <p:strVal val="#ppt_w"/>
                                          </p:val>
                                        </p:tav>
                                      </p:tavLst>
                                    </p:anim>
                                    <p:anim calcmode="lin" valueType="num">
                                      <p:cBhvr>
                                        <p:cTn id="13" dur="500" fill="hold"/>
                                        <p:tgtEl>
                                          <p:spTgt spid="8">
                                            <p:graphicEl>
                                              <a:dgm id="{D2E18302-FD30-4323-BE03-B2BF3E4B2682}"/>
                                            </p:graphicEl>
                                          </p:spTgt>
                                        </p:tgtEl>
                                        <p:attrNameLst>
                                          <p:attrName>ppt_h</p:attrName>
                                        </p:attrNameLst>
                                      </p:cBhvr>
                                      <p:tavLst>
                                        <p:tav tm="0">
                                          <p:val>
                                            <p:fltVal val="0"/>
                                          </p:val>
                                        </p:tav>
                                        <p:tav tm="100000">
                                          <p:val>
                                            <p:strVal val="#ppt_h"/>
                                          </p:val>
                                        </p:tav>
                                      </p:tavLst>
                                    </p:anim>
                                    <p:animEffect transition="in" filter="fade">
                                      <p:cBhvr>
                                        <p:cTn id="14" dur="500"/>
                                        <p:tgtEl>
                                          <p:spTgt spid="8">
                                            <p:graphicEl>
                                              <a:dgm id="{D2E18302-FD30-4323-BE03-B2BF3E4B2682}"/>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graphicEl>
                                              <a:dgm id="{042C7C08-8EF7-4251-93BC-0FCC4CF074DC}"/>
                                            </p:graphicEl>
                                          </p:spTgt>
                                        </p:tgtEl>
                                        <p:attrNameLst>
                                          <p:attrName>style.visibility</p:attrName>
                                        </p:attrNameLst>
                                      </p:cBhvr>
                                      <p:to>
                                        <p:strVal val="visible"/>
                                      </p:to>
                                    </p:set>
                                    <p:anim calcmode="lin" valueType="num">
                                      <p:cBhvr>
                                        <p:cTn id="17" dur="500" fill="hold"/>
                                        <p:tgtEl>
                                          <p:spTgt spid="8">
                                            <p:graphicEl>
                                              <a:dgm id="{042C7C08-8EF7-4251-93BC-0FCC4CF074DC}"/>
                                            </p:graphicEl>
                                          </p:spTgt>
                                        </p:tgtEl>
                                        <p:attrNameLst>
                                          <p:attrName>ppt_w</p:attrName>
                                        </p:attrNameLst>
                                      </p:cBhvr>
                                      <p:tavLst>
                                        <p:tav tm="0">
                                          <p:val>
                                            <p:fltVal val="0"/>
                                          </p:val>
                                        </p:tav>
                                        <p:tav tm="100000">
                                          <p:val>
                                            <p:strVal val="#ppt_w"/>
                                          </p:val>
                                        </p:tav>
                                      </p:tavLst>
                                    </p:anim>
                                    <p:anim calcmode="lin" valueType="num">
                                      <p:cBhvr>
                                        <p:cTn id="18" dur="500" fill="hold"/>
                                        <p:tgtEl>
                                          <p:spTgt spid="8">
                                            <p:graphicEl>
                                              <a:dgm id="{042C7C08-8EF7-4251-93BC-0FCC4CF074DC}"/>
                                            </p:graphicEl>
                                          </p:spTgt>
                                        </p:tgtEl>
                                        <p:attrNameLst>
                                          <p:attrName>ppt_h</p:attrName>
                                        </p:attrNameLst>
                                      </p:cBhvr>
                                      <p:tavLst>
                                        <p:tav tm="0">
                                          <p:val>
                                            <p:fltVal val="0"/>
                                          </p:val>
                                        </p:tav>
                                        <p:tav tm="100000">
                                          <p:val>
                                            <p:strVal val="#ppt_h"/>
                                          </p:val>
                                        </p:tav>
                                      </p:tavLst>
                                    </p:anim>
                                    <p:animEffect transition="in" filter="fade">
                                      <p:cBhvr>
                                        <p:cTn id="19" dur="500"/>
                                        <p:tgtEl>
                                          <p:spTgt spid="8">
                                            <p:graphicEl>
                                              <a:dgm id="{042C7C08-8EF7-4251-93BC-0FCC4CF074DC}"/>
                                            </p:graphic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graphicEl>
                                              <a:dgm id="{40204347-E042-4BCD-89A7-40001533C2A1}"/>
                                            </p:graphicEl>
                                          </p:spTgt>
                                        </p:tgtEl>
                                        <p:attrNameLst>
                                          <p:attrName>style.visibility</p:attrName>
                                        </p:attrNameLst>
                                      </p:cBhvr>
                                      <p:to>
                                        <p:strVal val="visible"/>
                                      </p:to>
                                    </p:set>
                                    <p:anim calcmode="lin" valueType="num">
                                      <p:cBhvr>
                                        <p:cTn id="22" dur="500" fill="hold"/>
                                        <p:tgtEl>
                                          <p:spTgt spid="8">
                                            <p:graphicEl>
                                              <a:dgm id="{40204347-E042-4BCD-89A7-40001533C2A1}"/>
                                            </p:graphicEl>
                                          </p:spTgt>
                                        </p:tgtEl>
                                        <p:attrNameLst>
                                          <p:attrName>ppt_w</p:attrName>
                                        </p:attrNameLst>
                                      </p:cBhvr>
                                      <p:tavLst>
                                        <p:tav tm="0">
                                          <p:val>
                                            <p:fltVal val="0"/>
                                          </p:val>
                                        </p:tav>
                                        <p:tav tm="100000">
                                          <p:val>
                                            <p:strVal val="#ppt_w"/>
                                          </p:val>
                                        </p:tav>
                                      </p:tavLst>
                                    </p:anim>
                                    <p:anim calcmode="lin" valueType="num">
                                      <p:cBhvr>
                                        <p:cTn id="23" dur="500" fill="hold"/>
                                        <p:tgtEl>
                                          <p:spTgt spid="8">
                                            <p:graphicEl>
                                              <a:dgm id="{40204347-E042-4BCD-89A7-40001533C2A1}"/>
                                            </p:graphicEl>
                                          </p:spTgt>
                                        </p:tgtEl>
                                        <p:attrNameLst>
                                          <p:attrName>ppt_h</p:attrName>
                                        </p:attrNameLst>
                                      </p:cBhvr>
                                      <p:tavLst>
                                        <p:tav tm="0">
                                          <p:val>
                                            <p:fltVal val="0"/>
                                          </p:val>
                                        </p:tav>
                                        <p:tav tm="100000">
                                          <p:val>
                                            <p:strVal val="#ppt_h"/>
                                          </p:val>
                                        </p:tav>
                                      </p:tavLst>
                                    </p:anim>
                                    <p:animEffect transition="in" filter="fade">
                                      <p:cBhvr>
                                        <p:cTn id="24" dur="500"/>
                                        <p:tgtEl>
                                          <p:spTgt spid="8">
                                            <p:graphicEl>
                                              <a:dgm id="{40204347-E042-4BCD-89A7-40001533C2A1}"/>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9">
                                            <p:graphicEl>
                                              <a:dgm id="{FB9BF7E7-769A-41B1-BD1E-592BF3BF0DB7}"/>
                                            </p:graphicEl>
                                          </p:spTgt>
                                        </p:tgtEl>
                                        <p:attrNameLst>
                                          <p:attrName>style.visibility</p:attrName>
                                        </p:attrNameLst>
                                      </p:cBhvr>
                                      <p:to>
                                        <p:strVal val="visible"/>
                                      </p:to>
                                    </p:set>
                                    <p:anim calcmode="lin" valueType="num">
                                      <p:cBhvr>
                                        <p:cTn id="29" dur="500" fill="hold"/>
                                        <p:tgtEl>
                                          <p:spTgt spid="9">
                                            <p:graphicEl>
                                              <a:dgm id="{FB9BF7E7-769A-41B1-BD1E-592BF3BF0DB7}"/>
                                            </p:graphicEl>
                                          </p:spTgt>
                                        </p:tgtEl>
                                        <p:attrNameLst>
                                          <p:attrName>ppt_w</p:attrName>
                                        </p:attrNameLst>
                                      </p:cBhvr>
                                      <p:tavLst>
                                        <p:tav tm="0">
                                          <p:val>
                                            <p:fltVal val="0"/>
                                          </p:val>
                                        </p:tav>
                                        <p:tav tm="100000">
                                          <p:val>
                                            <p:strVal val="#ppt_w"/>
                                          </p:val>
                                        </p:tav>
                                      </p:tavLst>
                                    </p:anim>
                                    <p:anim calcmode="lin" valueType="num">
                                      <p:cBhvr>
                                        <p:cTn id="30" dur="500" fill="hold"/>
                                        <p:tgtEl>
                                          <p:spTgt spid="9">
                                            <p:graphicEl>
                                              <a:dgm id="{FB9BF7E7-769A-41B1-BD1E-592BF3BF0DB7}"/>
                                            </p:graphicEl>
                                          </p:spTgt>
                                        </p:tgtEl>
                                        <p:attrNameLst>
                                          <p:attrName>ppt_h</p:attrName>
                                        </p:attrNameLst>
                                      </p:cBhvr>
                                      <p:tavLst>
                                        <p:tav tm="0">
                                          <p:val>
                                            <p:fltVal val="0"/>
                                          </p:val>
                                        </p:tav>
                                        <p:tav tm="100000">
                                          <p:val>
                                            <p:strVal val="#ppt_h"/>
                                          </p:val>
                                        </p:tav>
                                      </p:tavLst>
                                    </p:anim>
                                    <p:animEffect transition="in" filter="fade">
                                      <p:cBhvr>
                                        <p:cTn id="31" dur="500"/>
                                        <p:tgtEl>
                                          <p:spTgt spid="9">
                                            <p:graphicEl>
                                              <a:dgm id="{FB9BF7E7-769A-41B1-BD1E-592BF3BF0DB7}"/>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9">
                                            <p:graphicEl>
                                              <a:dgm id="{CF496E1C-A614-4C18-842E-920BA421115C}"/>
                                            </p:graphicEl>
                                          </p:spTgt>
                                        </p:tgtEl>
                                        <p:attrNameLst>
                                          <p:attrName>style.visibility</p:attrName>
                                        </p:attrNameLst>
                                      </p:cBhvr>
                                      <p:to>
                                        <p:strVal val="visible"/>
                                      </p:to>
                                    </p:set>
                                    <p:anim calcmode="lin" valueType="num">
                                      <p:cBhvr>
                                        <p:cTn id="36" dur="500" fill="hold"/>
                                        <p:tgtEl>
                                          <p:spTgt spid="9">
                                            <p:graphicEl>
                                              <a:dgm id="{CF496E1C-A614-4C18-842E-920BA421115C}"/>
                                            </p:graphicEl>
                                          </p:spTgt>
                                        </p:tgtEl>
                                        <p:attrNameLst>
                                          <p:attrName>ppt_w</p:attrName>
                                        </p:attrNameLst>
                                      </p:cBhvr>
                                      <p:tavLst>
                                        <p:tav tm="0">
                                          <p:val>
                                            <p:fltVal val="0"/>
                                          </p:val>
                                        </p:tav>
                                        <p:tav tm="100000">
                                          <p:val>
                                            <p:strVal val="#ppt_w"/>
                                          </p:val>
                                        </p:tav>
                                      </p:tavLst>
                                    </p:anim>
                                    <p:anim calcmode="lin" valueType="num">
                                      <p:cBhvr>
                                        <p:cTn id="37" dur="500" fill="hold"/>
                                        <p:tgtEl>
                                          <p:spTgt spid="9">
                                            <p:graphicEl>
                                              <a:dgm id="{CF496E1C-A614-4C18-842E-920BA421115C}"/>
                                            </p:graphicEl>
                                          </p:spTgt>
                                        </p:tgtEl>
                                        <p:attrNameLst>
                                          <p:attrName>ppt_h</p:attrName>
                                        </p:attrNameLst>
                                      </p:cBhvr>
                                      <p:tavLst>
                                        <p:tav tm="0">
                                          <p:val>
                                            <p:fltVal val="0"/>
                                          </p:val>
                                        </p:tav>
                                        <p:tav tm="100000">
                                          <p:val>
                                            <p:strVal val="#ppt_h"/>
                                          </p:val>
                                        </p:tav>
                                      </p:tavLst>
                                    </p:anim>
                                    <p:animEffect transition="in" filter="fade">
                                      <p:cBhvr>
                                        <p:cTn id="38" dur="500"/>
                                        <p:tgtEl>
                                          <p:spTgt spid="9">
                                            <p:graphicEl>
                                              <a:dgm id="{CF496E1C-A614-4C18-842E-920BA421115C}"/>
                                            </p:graphicEl>
                                          </p:spTgt>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9">
                                            <p:graphicEl>
                                              <a:dgm id="{255613CC-2455-41CC-BDC5-E9CC35FF37E6}"/>
                                            </p:graphicEl>
                                          </p:spTgt>
                                        </p:tgtEl>
                                        <p:attrNameLst>
                                          <p:attrName>style.visibility</p:attrName>
                                        </p:attrNameLst>
                                      </p:cBhvr>
                                      <p:to>
                                        <p:strVal val="visible"/>
                                      </p:to>
                                    </p:set>
                                    <p:anim calcmode="lin" valueType="num">
                                      <p:cBhvr>
                                        <p:cTn id="41" dur="500" fill="hold"/>
                                        <p:tgtEl>
                                          <p:spTgt spid="9">
                                            <p:graphicEl>
                                              <a:dgm id="{255613CC-2455-41CC-BDC5-E9CC35FF37E6}"/>
                                            </p:graphicEl>
                                          </p:spTgt>
                                        </p:tgtEl>
                                        <p:attrNameLst>
                                          <p:attrName>ppt_w</p:attrName>
                                        </p:attrNameLst>
                                      </p:cBhvr>
                                      <p:tavLst>
                                        <p:tav tm="0">
                                          <p:val>
                                            <p:fltVal val="0"/>
                                          </p:val>
                                        </p:tav>
                                        <p:tav tm="100000">
                                          <p:val>
                                            <p:strVal val="#ppt_w"/>
                                          </p:val>
                                        </p:tav>
                                      </p:tavLst>
                                    </p:anim>
                                    <p:anim calcmode="lin" valueType="num">
                                      <p:cBhvr>
                                        <p:cTn id="42" dur="500" fill="hold"/>
                                        <p:tgtEl>
                                          <p:spTgt spid="9">
                                            <p:graphicEl>
                                              <a:dgm id="{255613CC-2455-41CC-BDC5-E9CC35FF37E6}"/>
                                            </p:graphicEl>
                                          </p:spTgt>
                                        </p:tgtEl>
                                        <p:attrNameLst>
                                          <p:attrName>ppt_h</p:attrName>
                                        </p:attrNameLst>
                                      </p:cBhvr>
                                      <p:tavLst>
                                        <p:tav tm="0">
                                          <p:val>
                                            <p:fltVal val="0"/>
                                          </p:val>
                                        </p:tav>
                                        <p:tav tm="100000">
                                          <p:val>
                                            <p:strVal val="#ppt_h"/>
                                          </p:val>
                                        </p:tav>
                                      </p:tavLst>
                                    </p:anim>
                                    <p:animEffect transition="in" filter="fade">
                                      <p:cBhvr>
                                        <p:cTn id="43" dur="500"/>
                                        <p:tgtEl>
                                          <p:spTgt spid="9">
                                            <p:graphicEl>
                                              <a:dgm id="{255613CC-2455-41CC-BDC5-E9CC35FF37E6}"/>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9">
                                            <p:graphicEl>
                                              <a:dgm id="{0734276A-511D-4595-B818-016B9F4C3CFD}"/>
                                            </p:graphicEl>
                                          </p:spTgt>
                                        </p:tgtEl>
                                        <p:attrNameLst>
                                          <p:attrName>style.visibility</p:attrName>
                                        </p:attrNameLst>
                                      </p:cBhvr>
                                      <p:to>
                                        <p:strVal val="visible"/>
                                      </p:to>
                                    </p:set>
                                    <p:anim calcmode="lin" valueType="num">
                                      <p:cBhvr>
                                        <p:cTn id="48" dur="500" fill="hold"/>
                                        <p:tgtEl>
                                          <p:spTgt spid="9">
                                            <p:graphicEl>
                                              <a:dgm id="{0734276A-511D-4595-B818-016B9F4C3CFD}"/>
                                            </p:graphicEl>
                                          </p:spTgt>
                                        </p:tgtEl>
                                        <p:attrNameLst>
                                          <p:attrName>ppt_w</p:attrName>
                                        </p:attrNameLst>
                                      </p:cBhvr>
                                      <p:tavLst>
                                        <p:tav tm="0">
                                          <p:val>
                                            <p:fltVal val="0"/>
                                          </p:val>
                                        </p:tav>
                                        <p:tav tm="100000">
                                          <p:val>
                                            <p:strVal val="#ppt_w"/>
                                          </p:val>
                                        </p:tav>
                                      </p:tavLst>
                                    </p:anim>
                                    <p:anim calcmode="lin" valueType="num">
                                      <p:cBhvr>
                                        <p:cTn id="49" dur="500" fill="hold"/>
                                        <p:tgtEl>
                                          <p:spTgt spid="9">
                                            <p:graphicEl>
                                              <a:dgm id="{0734276A-511D-4595-B818-016B9F4C3CFD}"/>
                                            </p:graphicEl>
                                          </p:spTgt>
                                        </p:tgtEl>
                                        <p:attrNameLst>
                                          <p:attrName>ppt_h</p:attrName>
                                        </p:attrNameLst>
                                      </p:cBhvr>
                                      <p:tavLst>
                                        <p:tav tm="0">
                                          <p:val>
                                            <p:fltVal val="0"/>
                                          </p:val>
                                        </p:tav>
                                        <p:tav tm="100000">
                                          <p:val>
                                            <p:strVal val="#ppt_h"/>
                                          </p:val>
                                        </p:tav>
                                      </p:tavLst>
                                    </p:anim>
                                    <p:animEffect transition="in" filter="fade">
                                      <p:cBhvr>
                                        <p:cTn id="50" dur="500"/>
                                        <p:tgtEl>
                                          <p:spTgt spid="9">
                                            <p:graphicEl>
                                              <a:dgm id="{0734276A-511D-4595-B818-016B9F4C3CFD}"/>
                                            </p:graphicEl>
                                          </p:spTgt>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9">
                                            <p:graphicEl>
                                              <a:dgm id="{C09D29CE-15E4-4047-8054-59BD76C5B73D}"/>
                                            </p:graphicEl>
                                          </p:spTgt>
                                        </p:tgtEl>
                                        <p:attrNameLst>
                                          <p:attrName>style.visibility</p:attrName>
                                        </p:attrNameLst>
                                      </p:cBhvr>
                                      <p:to>
                                        <p:strVal val="visible"/>
                                      </p:to>
                                    </p:set>
                                    <p:anim calcmode="lin" valueType="num">
                                      <p:cBhvr>
                                        <p:cTn id="53" dur="500" fill="hold"/>
                                        <p:tgtEl>
                                          <p:spTgt spid="9">
                                            <p:graphicEl>
                                              <a:dgm id="{C09D29CE-15E4-4047-8054-59BD76C5B73D}"/>
                                            </p:graphicEl>
                                          </p:spTgt>
                                        </p:tgtEl>
                                        <p:attrNameLst>
                                          <p:attrName>ppt_w</p:attrName>
                                        </p:attrNameLst>
                                      </p:cBhvr>
                                      <p:tavLst>
                                        <p:tav tm="0">
                                          <p:val>
                                            <p:fltVal val="0"/>
                                          </p:val>
                                        </p:tav>
                                        <p:tav tm="100000">
                                          <p:val>
                                            <p:strVal val="#ppt_w"/>
                                          </p:val>
                                        </p:tav>
                                      </p:tavLst>
                                    </p:anim>
                                    <p:anim calcmode="lin" valueType="num">
                                      <p:cBhvr>
                                        <p:cTn id="54" dur="500" fill="hold"/>
                                        <p:tgtEl>
                                          <p:spTgt spid="9">
                                            <p:graphicEl>
                                              <a:dgm id="{C09D29CE-15E4-4047-8054-59BD76C5B73D}"/>
                                            </p:graphicEl>
                                          </p:spTgt>
                                        </p:tgtEl>
                                        <p:attrNameLst>
                                          <p:attrName>ppt_h</p:attrName>
                                        </p:attrNameLst>
                                      </p:cBhvr>
                                      <p:tavLst>
                                        <p:tav tm="0">
                                          <p:val>
                                            <p:fltVal val="0"/>
                                          </p:val>
                                        </p:tav>
                                        <p:tav tm="100000">
                                          <p:val>
                                            <p:strVal val="#ppt_h"/>
                                          </p:val>
                                        </p:tav>
                                      </p:tavLst>
                                    </p:anim>
                                    <p:animEffect transition="in" filter="fade">
                                      <p:cBhvr>
                                        <p:cTn id="55" dur="500"/>
                                        <p:tgtEl>
                                          <p:spTgt spid="9">
                                            <p:graphicEl>
                                              <a:dgm id="{C09D29CE-15E4-4047-8054-59BD76C5B73D}"/>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9">
                                            <p:graphicEl>
                                              <a:dgm id="{BDEF6C9E-1BE7-4237-8487-38E55296BA35}"/>
                                            </p:graphicEl>
                                          </p:spTgt>
                                        </p:tgtEl>
                                        <p:attrNameLst>
                                          <p:attrName>style.visibility</p:attrName>
                                        </p:attrNameLst>
                                      </p:cBhvr>
                                      <p:to>
                                        <p:strVal val="visible"/>
                                      </p:to>
                                    </p:set>
                                    <p:anim calcmode="lin" valueType="num">
                                      <p:cBhvr>
                                        <p:cTn id="60" dur="500" fill="hold"/>
                                        <p:tgtEl>
                                          <p:spTgt spid="9">
                                            <p:graphicEl>
                                              <a:dgm id="{BDEF6C9E-1BE7-4237-8487-38E55296BA35}"/>
                                            </p:graphicEl>
                                          </p:spTgt>
                                        </p:tgtEl>
                                        <p:attrNameLst>
                                          <p:attrName>ppt_w</p:attrName>
                                        </p:attrNameLst>
                                      </p:cBhvr>
                                      <p:tavLst>
                                        <p:tav tm="0">
                                          <p:val>
                                            <p:fltVal val="0"/>
                                          </p:val>
                                        </p:tav>
                                        <p:tav tm="100000">
                                          <p:val>
                                            <p:strVal val="#ppt_w"/>
                                          </p:val>
                                        </p:tav>
                                      </p:tavLst>
                                    </p:anim>
                                    <p:anim calcmode="lin" valueType="num">
                                      <p:cBhvr>
                                        <p:cTn id="61" dur="500" fill="hold"/>
                                        <p:tgtEl>
                                          <p:spTgt spid="9">
                                            <p:graphicEl>
                                              <a:dgm id="{BDEF6C9E-1BE7-4237-8487-38E55296BA35}"/>
                                            </p:graphicEl>
                                          </p:spTgt>
                                        </p:tgtEl>
                                        <p:attrNameLst>
                                          <p:attrName>ppt_h</p:attrName>
                                        </p:attrNameLst>
                                      </p:cBhvr>
                                      <p:tavLst>
                                        <p:tav tm="0">
                                          <p:val>
                                            <p:fltVal val="0"/>
                                          </p:val>
                                        </p:tav>
                                        <p:tav tm="100000">
                                          <p:val>
                                            <p:strVal val="#ppt_h"/>
                                          </p:val>
                                        </p:tav>
                                      </p:tavLst>
                                    </p:anim>
                                    <p:animEffect transition="in" filter="fade">
                                      <p:cBhvr>
                                        <p:cTn id="62" dur="500"/>
                                        <p:tgtEl>
                                          <p:spTgt spid="9">
                                            <p:graphicEl>
                                              <a:dgm id="{BDEF6C9E-1BE7-4237-8487-38E55296BA35}"/>
                                            </p:graphicEl>
                                          </p:spTgt>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9">
                                            <p:graphicEl>
                                              <a:dgm id="{61C0A6E5-7289-48B3-BE13-2AFEECC04E71}"/>
                                            </p:graphicEl>
                                          </p:spTgt>
                                        </p:tgtEl>
                                        <p:attrNameLst>
                                          <p:attrName>style.visibility</p:attrName>
                                        </p:attrNameLst>
                                      </p:cBhvr>
                                      <p:to>
                                        <p:strVal val="visible"/>
                                      </p:to>
                                    </p:set>
                                    <p:anim calcmode="lin" valueType="num">
                                      <p:cBhvr>
                                        <p:cTn id="65" dur="500" fill="hold"/>
                                        <p:tgtEl>
                                          <p:spTgt spid="9">
                                            <p:graphicEl>
                                              <a:dgm id="{61C0A6E5-7289-48B3-BE13-2AFEECC04E71}"/>
                                            </p:graphicEl>
                                          </p:spTgt>
                                        </p:tgtEl>
                                        <p:attrNameLst>
                                          <p:attrName>ppt_w</p:attrName>
                                        </p:attrNameLst>
                                      </p:cBhvr>
                                      <p:tavLst>
                                        <p:tav tm="0">
                                          <p:val>
                                            <p:fltVal val="0"/>
                                          </p:val>
                                        </p:tav>
                                        <p:tav tm="100000">
                                          <p:val>
                                            <p:strVal val="#ppt_w"/>
                                          </p:val>
                                        </p:tav>
                                      </p:tavLst>
                                    </p:anim>
                                    <p:anim calcmode="lin" valueType="num">
                                      <p:cBhvr>
                                        <p:cTn id="66" dur="500" fill="hold"/>
                                        <p:tgtEl>
                                          <p:spTgt spid="9">
                                            <p:graphicEl>
                                              <a:dgm id="{61C0A6E5-7289-48B3-BE13-2AFEECC04E71}"/>
                                            </p:graphicEl>
                                          </p:spTgt>
                                        </p:tgtEl>
                                        <p:attrNameLst>
                                          <p:attrName>ppt_h</p:attrName>
                                        </p:attrNameLst>
                                      </p:cBhvr>
                                      <p:tavLst>
                                        <p:tav tm="0">
                                          <p:val>
                                            <p:fltVal val="0"/>
                                          </p:val>
                                        </p:tav>
                                        <p:tav tm="100000">
                                          <p:val>
                                            <p:strVal val="#ppt_h"/>
                                          </p:val>
                                        </p:tav>
                                      </p:tavLst>
                                    </p:anim>
                                    <p:animEffect transition="in" filter="fade">
                                      <p:cBhvr>
                                        <p:cTn id="67" dur="500"/>
                                        <p:tgtEl>
                                          <p:spTgt spid="9">
                                            <p:graphicEl>
                                              <a:dgm id="{61C0A6E5-7289-48B3-BE13-2AFEECC04E71}"/>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9">
                                            <p:graphicEl>
                                              <a:dgm id="{953FAA56-07A4-4C47-838A-7565328C48B9}"/>
                                            </p:graphicEl>
                                          </p:spTgt>
                                        </p:tgtEl>
                                        <p:attrNameLst>
                                          <p:attrName>style.visibility</p:attrName>
                                        </p:attrNameLst>
                                      </p:cBhvr>
                                      <p:to>
                                        <p:strVal val="visible"/>
                                      </p:to>
                                    </p:set>
                                    <p:anim calcmode="lin" valueType="num">
                                      <p:cBhvr>
                                        <p:cTn id="72" dur="500" fill="hold"/>
                                        <p:tgtEl>
                                          <p:spTgt spid="9">
                                            <p:graphicEl>
                                              <a:dgm id="{953FAA56-07A4-4C47-838A-7565328C48B9}"/>
                                            </p:graphicEl>
                                          </p:spTgt>
                                        </p:tgtEl>
                                        <p:attrNameLst>
                                          <p:attrName>ppt_w</p:attrName>
                                        </p:attrNameLst>
                                      </p:cBhvr>
                                      <p:tavLst>
                                        <p:tav tm="0">
                                          <p:val>
                                            <p:fltVal val="0"/>
                                          </p:val>
                                        </p:tav>
                                        <p:tav tm="100000">
                                          <p:val>
                                            <p:strVal val="#ppt_w"/>
                                          </p:val>
                                        </p:tav>
                                      </p:tavLst>
                                    </p:anim>
                                    <p:anim calcmode="lin" valueType="num">
                                      <p:cBhvr>
                                        <p:cTn id="73" dur="500" fill="hold"/>
                                        <p:tgtEl>
                                          <p:spTgt spid="9">
                                            <p:graphicEl>
                                              <a:dgm id="{953FAA56-07A4-4C47-838A-7565328C48B9}"/>
                                            </p:graphicEl>
                                          </p:spTgt>
                                        </p:tgtEl>
                                        <p:attrNameLst>
                                          <p:attrName>ppt_h</p:attrName>
                                        </p:attrNameLst>
                                      </p:cBhvr>
                                      <p:tavLst>
                                        <p:tav tm="0">
                                          <p:val>
                                            <p:fltVal val="0"/>
                                          </p:val>
                                        </p:tav>
                                        <p:tav tm="100000">
                                          <p:val>
                                            <p:strVal val="#ppt_h"/>
                                          </p:val>
                                        </p:tav>
                                      </p:tavLst>
                                    </p:anim>
                                    <p:animEffect transition="in" filter="fade">
                                      <p:cBhvr>
                                        <p:cTn id="74" dur="500"/>
                                        <p:tgtEl>
                                          <p:spTgt spid="9">
                                            <p:graphicEl>
                                              <a:dgm id="{953FAA56-07A4-4C47-838A-7565328C48B9}"/>
                                            </p:graphicEl>
                                          </p:spTgt>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
                                            <p:graphicEl>
                                              <a:dgm id="{2B4E888F-46FF-407A-A305-84C5EB8B3428}"/>
                                            </p:graphicEl>
                                          </p:spTgt>
                                        </p:tgtEl>
                                        <p:attrNameLst>
                                          <p:attrName>style.visibility</p:attrName>
                                        </p:attrNameLst>
                                      </p:cBhvr>
                                      <p:to>
                                        <p:strVal val="visible"/>
                                      </p:to>
                                    </p:set>
                                    <p:anim calcmode="lin" valueType="num">
                                      <p:cBhvr>
                                        <p:cTn id="77" dur="500" fill="hold"/>
                                        <p:tgtEl>
                                          <p:spTgt spid="9">
                                            <p:graphicEl>
                                              <a:dgm id="{2B4E888F-46FF-407A-A305-84C5EB8B3428}"/>
                                            </p:graphicEl>
                                          </p:spTgt>
                                        </p:tgtEl>
                                        <p:attrNameLst>
                                          <p:attrName>ppt_w</p:attrName>
                                        </p:attrNameLst>
                                      </p:cBhvr>
                                      <p:tavLst>
                                        <p:tav tm="0">
                                          <p:val>
                                            <p:fltVal val="0"/>
                                          </p:val>
                                        </p:tav>
                                        <p:tav tm="100000">
                                          <p:val>
                                            <p:strVal val="#ppt_w"/>
                                          </p:val>
                                        </p:tav>
                                      </p:tavLst>
                                    </p:anim>
                                    <p:anim calcmode="lin" valueType="num">
                                      <p:cBhvr>
                                        <p:cTn id="78" dur="500" fill="hold"/>
                                        <p:tgtEl>
                                          <p:spTgt spid="9">
                                            <p:graphicEl>
                                              <a:dgm id="{2B4E888F-46FF-407A-A305-84C5EB8B3428}"/>
                                            </p:graphicEl>
                                          </p:spTgt>
                                        </p:tgtEl>
                                        <p:attrNameLst>
                                          <p:attrName>ppt_h</p:attrName>
                                        </p:attrNameLst>
                                      </p:cBhvr>
                                      <p:tavLst>
                                        <p:tav tm="0">
                                          <p:val>
                                            <p:fltVal val="0"/>
                                          </p:val>
                                        </p:tav>
                                        <p:tav tm="100000">
                                          <p:val>
                                            <p:strVal val="#ppt_h"/>
                                          </p:val>
                                        </p:tav>
                                      </p:tavLst>
                                    </p:anim>
                                    <p:animEffect transition="in" filter="fade">
                                      <p:cBhvr>
                                        <p:cTn id="79" dur="500"/>
                                        <p:tgtEl>
                                          <p:spTgt spid="9">
                                            <p:graphicEl>
                                              <a:dgm id="{2B4E888F-46FF-407A-A305-84C5EB8B342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8" grpId="0" uiExpand="1">
        <p:bldSub>
          <a:bldDgm/>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1" y="0"/>
            <a:ext cx="10131425" cy="1411705"/>
          </a:xfrm>
        </p:spPr>
        <p:txBody>
          <a:bodyPr>
            <a:noAutofit/>
          </a:bodyPr>
          <a:lstStyle/>
          <a:p>
            <a:r>
              <a:rPr lang="en-US" sz="5400" b="1" cap="none" dirty="0">
                <a:ln w="10160">
                  <a:solidFill>
                    <a:schemeClr val="accent5"/>
                  </a:solidFill>
                  <a:prstDash val="solid"/>
                </a:ln>
                <a:solidFill>
                  <a:srgbClr val="FFFFFF"/>
                </a:solidFill>
                <a:effectLst>
                  <a:outerShdw blurRad="38100" dist="22860" dir="5400000" algn="tl" rotWithShape="0">
                    <a:srgbClr val="000000">
                      <a:alpha val="30000"/>
                    </a:srgbClr>
                  </a:outerShdw>
                </a:effectLst>
              </a:rPr>
              <a:t>God’s Solution: “The King of Truth”</a:t>
            </a:r>
          </a:p>
        </p:txBody>
      </p:sp>
      <p:sp>
        <p:nvSpPr>
          <p:cNvPr id="6" name="Content Placeholder 5"/>
          <p:cNvSpPr>
            <a:spLocks noGrp="1"/>
          </p:cNvSpPr>
          <p:nvPr>
            <p:ph idx="1"/>
          </p:nvPr>
        </p:nvSpPr>
        <p:spPr>
          <a:xfrm>
            <a:off x="846222" y="1540042"/>
            <a:ext cx="10131425" cy="4379495"/>
          </a:xfrm>
        </p:spPr>
        <p:txBody>
          <a:bodyPr>
            <a:normAutofit/>
          </a:bodyPr>
          <a:lstStyle/>
          <a:p>
            <a:pPr marL="0" indent="0">
              <a:buNone/>
            </a:pPr>
            <a:r>
              <a:rPr lang="en-US" sz="3200" b="1" dirty="0"/>
              <a:t>John 18:37 </a:t>
            </a:r>
            <a:r>
              <a:rPr lang="en-US" sz="3200" dirty="0"/>
              <a:t>  Pilate said to Him, "So </a:t>
            </a:r>
            <a:r>
              <a:rPr lang="en-US" sz="3200" b="1" u="sng" dirty="0"/>
              <a:t>You are a king</a:t>
            </a:r>
            <a:r>
              <a:rPr lang="en-US" sz="3200" dirty="0"/>
              <a:t>?" Jesus answered, "You say </a:t>
            </a:r>
            <a:r>
              <a:rPr lang="en-US" sz="3200" i="1" dirty="0"/>
              <a:t>correctly</a:t>
            </a:r>
            <a:r>
              <a:rPr lang="en-US" sz="3200" dirty="0"/>
              <a:t> that I am a king. For this I have been born, and for this I have come into the world, to </a:t>
            </a:r>
            <a:r>
              <a:rPr lang="en-US" sz="3200" b="1" u="sng" dirty="0"/>
              <a:t>testify to the truth</a:t>
            </a:r>
            <a:r>
              <a:rPr lang="en-US" sz="3200" dirty="0"/>
              <a:t>. Everyone who is of the truth hears My voice." </a:t>
            </a:r>
          </a:p>
          <a:p>
            <a:pPr marL="0" indent="0">
              <a:buNone/>
            </a:pPr>
            <a:r>
              <a:rPr lang="en-US" sz="3200" b="1" dirty="0"/>
              <a:t>John 18:38 </a:t>
            </a:r>
            <a:r>
              <a:rPr lang="en-US" sz="3200" dirty="0"/>
              <a:t> Pilate *said to Him, "</a:t>
            </a:r>
            <a:r>
              <a:rPr lang="en-US" sz="3200" b="1" u="sng" dirty="0"/>
              <a:t>What is truth</a:t>
            </a:r>
            <a:r>
              <a:rPr lang="en-US" sz="3200" dirty="0"/>
              <a:t>?" And when he had said this, he went out again to the Jews and *said to them, "</a:t>
            </a:r>
            <a:r>
              <a:rPr lang="en-US" sz="3200" b="1" u="sng" dirty="0"/>
              <a:t>I find no guilt in Him</a:t>
            </a:r>
            <a:r>
              <a:rPr lang="en-US" sz="3200" dirty="0"/>
              <a:t>.”</a:t>
            </a:r>
            <a:endParaRPr lang="en-US" sz="3200" dirty="0"/>
          </a:p>
        </p:txBody>
      </p:sp>
    </p:spTree>
    <p:extLst>
      <p:ext uri="{BB962C8B-B14F-4D97-AF65-F5344CB8AC3E}">
        <p14:creationId xmlns:p14="http://schemas.microsoft.com/office/powerpoint/2010/main" val="2699627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1" y="0"/>
            <a:ext cx="10131425" cy="1411705"/>
          </a:xfrm>
        </p:spPr>
        <p:txBody>
          <a:bodyPr>
            <a:noAutofit/>
          </a:bodyPr>
          <a:lstStyle/>
          <a:p>
            <a:r>
              <a:rPr lang="en-US" sz="5400" b="1" cap="none" dirty="0">
                <a:ln w="10160">
                  <a:solidFill>
                    <a:schemeClr val="accent5"/>
                  </a:solidFill>
                  <a:prstDash val="solid"/>
                </a:ln>
                <a:solidFill>
                  <a:srgbClr val="FFFFFF"/>
                </a:solidFill>
                <a:effectLst>
                  <a:outerShdw blurRad="38100" dist="22860" dir="5400000" algn="tl" rotWithShape="0">
                    <a:srgbClr val="000000">
                      <a:alpha val="30000"/>
                    </a:srgbClr>
                  </a:outerShdw>
                </a:effectLst>
              </a:rPr>
              <a:t>God’s Solution: “The King of Truth”</a:t>
            </a:r>
          </a:p>
        </p:txBody>
      </p:sp>
      <p:sp>
        <p:nvSpPr>
          <p:cNvPr id="6" name="Content Placeholder 5"/>
          <p:cNvSpPr>
            <a:spLocks noGrp="1"/>
          </p:cNvSpPr>
          <p:nvPr>
            <p:ph idx="1"/>
          </p:nvPr>
        </p:nvSpPr>
        <p:spPr>
          <a:xfrm>
            <a:off x="846223" y="1540042"/>
            <a:ext cx="7751367" cy="4379495"/>
          </a:xfrm>
        </p:spPr>
        <p:txBody>
          <a:bodyPr anchor="t">
            <a:normAutofit fontScale="92500" lnSpcReduction="10000"/>
          </a:bodyPr>
          <a:lstStyle/>
          <a:p>
            <a:pPr marL="0" indent="0">
              <a:buNone/>
            </a:pPr>
            <a:r>
              <a:rPr lang="en-US" sz="3200" b="1" dirty="0"/>
              <a:t>Revelation 19:9 </a:t>
            </a:r>
            <a:r>
              <a:rPr lang="en-US" sz="3200" dirty="0"/>
              <a:t> Then he *said to me, "Write, 'Blessed are those who are invited to the marriage supper of the Lamb.'" And he *said to me, "These are true words of God." </a:t>
            </a:r>
          </a:p>
          <a:p>
            <a:pPr marL="0" indent="0">
              <a:buNone/>
            </a:pPr>
            <a:r>
              <a:rPr lang="en-US" sz="3200" b="1" dirty="0"/>
              <a:t>Revelation 19:10 </a:t>
            </a:r>
            <a:r>
              <a:rPr lang="en-US" sz="3200" dirty="0"/>
              <a:t> Then I fell at his feet to worship him. But he *said to me, "Do not do that; I am a fellow servant of yours and your brethren who hold the testimony of Jesus; worship God. For the testimony of Jesus is the spirit of prophecy." </a:t>
            </a:r>
            <a:endParaRPr lang="en-US" sz="3200" dirty="0"/>
          </a:p>
        </p:txBody>
      </p:sp>
      <p:graphicFrame>
        <p:nvGraphicFramePr>
          <p:cNvPr id="3" name="Diagram 2"/>
          <p:cNvGraphicFramePr/>
          <p:nvPr>
            <p:extLst>
              <p:ext uri="{D42A27DB-BD31-4B8C-83A1-F6EECF244321}">
                <p14:modId xmlns:p14="http://schemas.microsoft.com/office/powerpoint/2010/main" val="3936624418"/>
              </p:ext>
            </p:extLst>
          </p:nvPr>
        </p:nvGraphicFramePr>
        <p:xfrm>
          <a:off x="8597590" y="1411705"/>
          <a:ext cx="3078975" cy="4927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338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
                                            <p:graphicEl>
                                              <a:dgm id="{AC1E79AC-74D5-4C00-8F6F-8BD3F1ACDAC7}"/>
                                            </p:graphicEl>
                                          </p:spTgt>
                                        </p:tgtEl>
                                        <p:attrNameLst>
                                          <p:attrName>style.visibility</p:attrName>
                                        </p:attrNameLst>
                                      </p:cBhvr>
                                      <p:to>
                                        <p:strVal val="visible"/>
                                      </p:to>
                                    </p:set>
                                    <p:anim calcmode="lin" valueType="num">
                                      <p:cBhvr>
                                        <p:cTn id="12" dur="500" fill="hold"/>
                                        <p:tgtEl>
                                          <p:spTgt spid="3">
                                            <p:graphicEl>
                                              <a:dgm id="{AC1E79AC-74D5-4C00-8F6F-8BD3F1ACDAC7}"/>
                                            </p:graphicEl>
                                          </p:spTgt>
                                        </p:tgtEl>
                                        <p:attrNameLst>
                                          <p:attrName>ppt_w</p:attrName>
                                        </p:attrNameLst>
                                      </p:cBhvr>
                                      <p:tavLst>
                                        <p:tav tm="0">
                                          <p:val>
                                            <p:fltVal val="0"/>
                                          </p:val>
                                        </p:tav>
                                        <p:tav tm="100000">
                                          <p:val>
                                            <p:strVal val="#ppt_w"/>
                                          </p:val>
                                        </p:tav>
                                      </p:tavLst>
                                    </p:anim>
                                    <p:anim calcmode="lin" valueType="num">
                                      <p:cBhvr>
                                        <p:cTn id="13" dur="500" fill="hold"/>
                                        <p:tgtEl>
                                          <p:spTgt spid="3">
                                            <p:graphicEl>
                                              <a:dgm id="{AC1E79AC-74D5-4C00-8F6F-8BD3F1ACDAC7}"/>
                                            </p:graphicEl>
                                          </p:spTgt>
                                        </p:tgtEl>
                                        <p:attrNameLst>
                                          <p:attrName>ppt_h</p:attrName>
                                        </p:attrNameLst>
                                      </p:cBhvr>
                                      <p:tavLst>
                                        <p:tav tm="0">
                                          <p:val>
                                            <p:fltVal val="0"/>
                                          </p:val>
                                        </p:tav>
                                        <p:tav tm="100000">
                                          <p:val>
                                            <p:strVal val="#ppt_h"/>
                                          </p:val>
                                        </p:tav>
                                      </p:tavLst>
                                    </p:anim>
                                    <p:animEffect transition="in" filter="fade">
                                      <p:cBhvr>
                                        <p:cTn id="14" dur="500"/>
                                        <p:tgtEl>
                                          <p:spTgt spid="3">
                                            <p:graphicEl>
                                              <a:dgm id="{AC1E79AC-74D5-4C00-8F6F-8BD3F1ACDAC7}"/>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graphicEl>
                                              <a:dgm id="{94100637-23C4-42F3-8D06-F621C401FEB7}"/>
                                            </p:graphicEl>
                                          </p:spTgt>
                                        </p:tgtEl>
                                        <p:attrNameLst>
                                          <p:attrName>style.visibility</p:attrName>
                                        </p:attrNameLst>
                                      </p:cBhvr>
                                      <p:to>
                                        <p:strVal val="visible"/>
                                      </p:to>
                                    </p:set>
                                    <p:anim calcmode="lin" valueType="num">
                                      <p:cBhvr>
                                        <p:cTn id="17" dur="500" fill="hold"/>
                                        <p:tgtEl>
                                          <p:spTgt spid="3">
                                            <p:graphicEl>
                                              <a:dgm id="{94100637-23C4-42F3-8D06-F621C401FEB7}"/>
                                            </p:graphicEl>
                                          </p:spTgt>
                                        </p:tgtEl>
                                        <p:attrNameLst>
                                          <p:attrName>ppt_w</p:attrName>
                                        </p:attrNameLst>
                                      </p:cBhvr>
                                      <p:tavLst>
                                        <p:tav tm="0">
                                          <p:val>
                                            <p:fltVal val="0"/>
                                          </p:val>
                                        </p:tav>
                                        <p:tav tm="100000">
                                          <p:val>
                                            <p:strVal val="#ppt_w"/>
                                          </p:val>
                                        </p:tav>
                                      </p:tavLst>
                                    </p:anim>
                                    <p:anim calcmode="lin" valueType="num">
                                      <p:cBhvr>
                                        <p:cTn id="18" dur="500" fill="hold"/>
                                        <p:tgtEl>
                                          <p:spTgt spid="3">
                                            <p:graphicEl>
                                              <a:dgm id="{94100637-23C4-42F3-8D06-F621C401FEB7}"/>
                                            </p:graphicEl>
                                          </p:spTgt>
                                        </p:tgtEl>
                                        <p:attrNameLst>
                                          <p:attrName>ppt_h</p:attrName>
                                        </p:attrNameLst>
                                      </p:cBhvr>
                                      <p:tavLst>
                                        <p:tav tm="0">
                                          <p:val>
                                            <p:fltVal val="0"/>
                                          </p:val>
                                        </p:tav>
                                        <p:tav tm="100000">
                                          <p:val>
                                            <p:strVal val="#ppt_h"/>
                                          </p:val>
                                        </p:tav>
                                      </p:tavLst>
                                    </p:anim>
                                    <p:animEffect transition="in" filter="fade">
                                      <p:cBhvr>
                                        <p:cTn id="19" dur="500"/>
                                        <p:tgtEl>
                                          <p:spTgt spid="3">
                                            <p:graphicEl>
                                              <a:dgm id="{94100637-23C4-42F3-8D06-F621C401FEB7}"/>
                                            </p:graphic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
                                            <p:graphicEl>
                                              <a:dgm id="{8FB12515-A74B-4073-8801-76AD9C7601B6}"/>
                                            </p:graphicEl>
                                          </p:spTgt>
                                        </p:tgtEl>
                                        <p:attrNameLst>
                                          <p:attrName>style.visibility</p:attrName>
                                        </p:attrNameLst>
                                      </p:cBhvr>
                                      <p:to>
                                        <p:strVal val="visible"/>
                                      </p:to>
                                    </p:set>
                                    <p:anim calcmode="lin" valueType="num">
                                      <p:cBhvr>
                                        <p:cTn id="22" dur="500" fill="hold"/>
                                        <p:tgtEl>
                                          <p:spTgt spid="3">
                                            <p:graphicEl>
                                              <a:dgm id="{8FB12515-A74B-4073-8801-76AD9C7601B6}"/>
                                            </p:graphicEl>
                                          </p:spTgt>
                                        </p:tgtEl>
                                        <p:attrNameLst>
                                          <p:attrName>ppt_w</p:attrName>
                                        </p:attrNameLst>
                                      </p:cBhvr>
                                      <p:tavLst>
                                        <p:tav tm="0">
                                          <p:val>
                                            <p:fltVal val="0"/>
                                          </p:val>
                                        </p:tav>
                                        <p:tav tm="100000">
                                          <p:val>
                                            <p:strVal val="#ppt_w"/>
                                          </p:val>
                                        </p:tav>
                                      </p:tavLst>
                                    </p:anim>
                                    <p:anim calcmode="lin" valueType="num">
                                      <p:cBhvr>
                                        <p:cTn id="23" dur="500" fill="hold"/>
                                        <p:tgtEl>
                                          <p:spTgt spid="3">
                                            <p:graphicEl>
                                              <a:dgm id="{8FB12515-A74B-4073-8801-76AD9C7601B6}"/>
                                            </p:graphicEl>
                                          </p:spTgt>
                                        </p:tgtEl>
                                        <p:attrNameLst>
                                          <p:attrName>ppt_h</p:attrName>
                                        </p:attrNameLst>
                                      </p:cBhvr>
                                      <p:tavLst>
                                        <p:tav tm="0">
                                          <p:val>
                                            <p:fltVal val="0"/>
                                          </p:val>
                                        </p:tav>
                                        <p:tav tm="100000">
                                          <p:val>
                                            <p:strVal val="#ppt_h"/>
                                          </p:val>
                                        </p:tav>
                                      </p:tavLst>
                                    </p:anim>
                                    <p:animEffect transition="in" filter="fade">
                                      <p:cBhvr>
                                        <p:cTn id="24" dur="500"/>
                                        <p:tgtEl>
                                          <p:spTgt spid="3">
                                            <p:graphicEl>
                                              <a:dgm id="{8FB12515-A74B-4073-8801-76AD9C7601B6}"/>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3">
                                            <p:graphicEl>
                                              <a:dgm id="{82887637-235F-4968-A19C-B16E56711A4B}"/>
                                            </p:graphicEl>
                                          </p:spTgt>
                                        </p:tgtEl>
                                        <p:attrNameLst>
                                          <p:attrName>style.visibility</p:attrName>
                                        </p:attrNameLst>
                                      </p:cBhvr>
                                      <p:to>
                                        <p:strVal val="visible"/>
                                      </p:to>
                                    </p:set>
                                    <p:anim calcmode="lin" valueType="num">
                                      <p:cBhvr>
                                        <p:cTn id="29" dur="500" fill="hold"/>
                                        <p:tgtEl>
                                          <p:spTgt spid="3">
                                            <p:graphicEl>
                                              <a:dgm id="{82887637-235F-4968-A19C-B16E56711A4B}"/>
                                            </p:graphicEl>
                                          </p:spTgt>
                                        </p:tgtEl>
                                        <p:attrNameLst>
                                          <p:attrName>ppt_w</p:attrName>
                                        </p:attrNameLst>
                                      </p:cBhvr>
                                      <p:tavLst>
                                        <p:tav tm="0">
                                          <p:val>
                                            <p:fltVal val="0"/>
                                          </p:val>
                                        </p:tav>
                                        <p:tav tm="100000">
                                          <p:val>
                                            <p:strVal val="#ppt_w"/>
                                          </p:val>
                                        </p:tav>
                                      </p:tavLst>
                                    </p:anim>
                                    <p:anim calcmode="lin" valueType="num">
                                      <p:cBhvr>
                                        <p:cTn id="30" dur="500" fill="hold"/>
                                        <p:tgtEl>
                                          <p:spTgt spid="3">
                                            <p:graphicEl>
                                              <a:dgm id="{82887637-235F-4968-A19C-B16E56711A4B}"/>
                                            </p:graphicEl>
                                          </p:spTgt>
                                        </p:tgtEl>
                                        <p:attrNameLst>
                                          <p:attrName>ppt_h</p:attrName>
                                        </p:attrNameLst>
                                      </p:cBhvr>
                                      <p:tavLst>
                                        <p:tav tm="0">
                                          <p:val>
                                            <p:fltVal val="0"/>
                                          </p:val>
                                        </p:tav>
                                        <p:tav tm="100000">
                                          <p:val>
                                            <p:strVal val="#ppt_h"/>
                                          </p:val>
                                        </p:tav>
                                      </p:tavLst>
                                    </p:anim>
                                    <p:animEffect transition="in" filter="fade">
                                      <p:cBhvr>
                                        <p:cTn id="31" dur="500"/>
                                        <p:tgtEl>
                                          <p:spTgt spid="3">
                                            <p:graphicEl>
                                              <a:dgm id="{82887637-235F-4968-A19C-B16E56711A4B}"/>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
                                            <p:graphicEl>
                                              <a:dgm id="{286AA3B7-8041-44DA-80B0-0A37AB28B309}"/>
                                            </p:graphicEl>
                                          </p:spTgt>
                                        </p:tgtEl>
                                        <p:attrNameLst>
                                          <p:attrName>style.visibility</p:attrName>
                                        </p:attrNameLst>
                                      </p:cBhvr>
                                      <p:to>
                                        <p:strVal val="visible"/>
                                      </p:to>
                                    </p:set>
                                    <p:anim calcmode="lin" valueType="num">
                                      <p:cBhvr>
                                        <p:cTn id="34" dur="500" fill="hold"/>
                                        <p:tgtEl>
                                          <p:spTgt spid="3">
                                            <p:graphicEl>
                                              <a:dgm id="{286AA3B7-8041-44DA-80B0-0A37AB28B309}"/>
                                            </p:graphicEl>
                                          </p:spTgt>
                                        </p:tgtEl>
                                        <p:attrNameLst>
                                          <p:attrName>ppt_w</p:attrName>
                                        </p:attrNameLst>
                                      </p:cBhvr>
                                      <p:tavLst>
                                        <p:tav tm="0">
                                          <p:val>
                                            <p:fltVal val="0"/>
                                          </p:val>
                                        </p:tav>
                                        <p:tav tm="100000">
                                          <p:val>
                                            <p:strVal val="#ppt_w"/>
                                          </p:val>
                                        </p:tav>
                                      </p:tavLst>
                                    </p:anim>
                                    <p:anim calcmode="lin" valueType="num">
                                      <p:cBhvr>
                                        <p:cTn id="35" dur="500" fill="hold"/>
                                        <p:tgtEl>
                                          <p:spTgt spid="3">
                                            <p:graphicEl>
                                              <a:dgm id="{286AA3B7-8041-44DA-80B0-0A37AB28B309}"/>
                                            </p:graphicEl>
                                          </p:spTgt>
                                        </p:tgtEl>
                                        <p:attrNameLst>
                                          <p:attrName>ppt_h</p:attrName>
                                        </p:attrNameLst>
                                      </p:cBhvr>
                                      <p:tavLst>
                                        <p:tav tm="0">
                                          <p:val>
                                            <p:fltVal val="0"/>
                                          </p:val>
                                        </p:tav>
                                        <p:tav tm="100000">
                                          <p:val>
                                            <p:strVal val="#ppt_h"/>
                                          </p:val>
                                        </p:tav>
                                      </p:tavLst>
                                    </p:anim>
                                    <p:animEffect transition="in" filter="fade">
                                      <p:cBhvr>
                                        <p:cTn id="36" dur="500"/>
                                        <p:tgtEl>
                                          <p:spTgt spid="3">
                                            <p:graphicEl>
                                              <a:dgm id="{286AA3B7-8041-44DA-80B0-0A37AB28B309}"/>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6">
                                            <p:txEl>
                                              <p:pRg st="1" end="1"/>
                                            </p:txEl>
                                          </p:spTgt>
                                        </p:tgtEl>
                                        <p:attrNameLst>
                                          <p:attrName>style.visibility</p:attrName>
                                        </p:attrNameLst>
                                      </p:cBhvr>
                                      <p:to>
                                        <p:strVal val="visible"/>
                                      </p:to>
                                    </p:set>
                                    <p:animEffect transition="in" filter="randombar(horizontal)">
                                      <p:cBhvr>
                                        <p:cTn id="4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Graphic spid="3"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1" y="0"/>
            <a:ext cx="10131425" cy="1411705"/>
          </a:xfrm>
        </p:spPr>
        <p:txBody>
          <a:bodyPr>
            <a:noAutofit/>
          </a:bodyPr>
          <a:lstStyle/>
          <a:p>
            <a:r>
              <a:rPr lang="en-US" sz="5400" b="1" cap="none" dirty="0">
                <a:ln w="10160">
                  <a:solidFill>
                    <a:schemeClr val="accent5"/>
                  </a:solidFill>
                  <a:prstDash val="solid"/>
                </a:ln>
                <a:solidFill>
                  <a:srgbClr val="FFFFFF"/>
                </a:solidFill>
                <a:effectLst>
                  <a:outerShdw blurRad="38100" dist="22860" dir="5400000" algn="tl" rotWithShape="0">
                    <a:srgbClr val="000000">
                      <a:alpha val="30000"/>
                    </a:srgbClr>
                  </a:outerShdw>
                </a:effectLst>
              </a:rPr>
              <a:t>God’s Solution: “The King of Truth”</a:t>
            </a:r>
          </a:p>
        </p:txBody>
      </p:sp>
      <p:sp>
        <p:nvSpPr>
          <p:cNvPr id="6" name="Content Placeholder 5"/>
          <p:cNvSpPr>
            <a:spLocks noGrp="1"/>
          </p:cNvSpPr>
          <p:nvPr>
            <p:ph idx="1"/>
          </p:nvPr>
        </p:nvSpPr>
        <p:spPr>
          <a:xfrm>
            <a:off x="846223" y="1540042"/>
            <a:ext cx="7751367" cy="4379495"/>
          </a:xfrm>
        </p:spPr>
        <p:txBody>
          <a:bodyPr anchor="t">
            <a:normAutofit fontScale="92500" lnSpcReduction="10000"/>
          </a:bodyPr>
          <a:lstStyle/>
          <a:p>
            <a:pPr marL="0" indent="0">
              <a:buNone/>
            </a:pPr>
            <a:r>
              <a:rPr lang="en-US" sz="3200" b="1" dirty="0">
                <a:solidFill>
                  <a:schemeClr val="accent5"/>
                </a:solidFill>
              </a:rPr>
              <a:t>Revelation 19:9 </a:t>
            </a:r>
            <a:r>
              <a:rPr lang="en-US" sz="3200" dirty="0">
                <a:solidFill>
                  <a:schemeClr val="accent5"/>
                </a:solidFill>
              </a:rPr>
              <a:t> Then he *said to me, "Write, 'Blessed are those who are invited to the marriage supper of the Lamb.'" And he *said to me, "These are true words of God." </a:t>
            </a:r>
          </a:p>
          <a:p>
            <a:pPr marL="0" indent="0">
              <a:buNone/>
            </a:pPr>
            <a:r>
              <a:rPr lang="en-US" sz="3200" b="1" dirty="0">
                <a:solidFill>
                  <a:schemeClr val="accent5"/>
                </a:solidFill>
              </a:rPr>
              <a:t>Revelation 19:10 </a:t>
            </a:r>
            <a:r>
              <a:rPr lang="en-US" sz="3200" dirty="0">
                <a:solidFill>
                  <a:schemeClr val="accent5"/>
                </a:solidFill>
              </a:rPr>
              <a:t> Then I fell at his feet to worship him. But he *said to me, "Do not do that; I am a fellow servant of yours and your brethren who hold the testimony of Jesus; worship God. For </a:t>
            </a:r>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the testimony of Jesus is the spirit of prophecy." </a:t>
            </a:r>
            <a:endParaRPr lang="en-US" sz="3200" b="1" dirty="0"/>
          </a:p>
        </p:txBody>
      </p:sp>
      <p:graphicFrame>
        <p:nvGraphicFramePr>
          <p:cNvPr id="2" name="Diagram 1"/>
          <p:cNvGraphicFramePr/>
          <p:nvPr>
            <p:extLst>
              <p:ext uri="{D42A27DB-BD31-4B8C-83A1-F6EECF244321}">
                <p14:modId xmlns:p14="http://schemas.microsoft.com/office/powerpoint/2010/main" val="773289071"/>
              </p:ext>
            </p:extLst>
          </p:nvPr>
        </p:nvGraphicFramePr>
        <p:xfrm>
          <a:off x="1226634" y="1299531"/>
          <a:ext cx="9234449" cy="3328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058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graphicEl>
                                              <a:dgm id="{D76AA1C7-6E1E-43ED-A468-CCEE834F7EDF}"/>
                                            </p:graphicEl>
                                          </p:spTgt>
                                        </p:tgtEl>
                                        <p:attrNameLst>
                                          <p:attrName>style.visibility</p:attrName>
                                        </p:attrNameLst>
                                      </p:cBhvr>
                                      <p:to>
                                        <p:strVal val="visible"/>
                                      </p:to>
                                    </p:set>
                                    <p:anim calcmode="lin" valueType="num">
                                      <p:cBhvr>
                                        <p:cTn id="7" dur="500" fill="hold"/>
                                        <p:tgtEl>
                                          <p:spTgt spid="2">
                                            <p:graphicEl>
                                              <a:dgm id="{D76AA1C7-6E1E-43ED-A468-CCEE834F7EDF}"/>
                                            </p:graphicEl>
                                          </p:spTgt>
                                        </p:tgtEl>
                                        <p:attrNameLst>
                                          <p:attrName>ppt_w</p:attrName>
                                        </p:attrNameLst>
                                      </p:cBhvr>
                                      <p:tavLst>
                                        <p:tav tm="0">
                                          <p:val>
                                            <p:fltVal val="0"/>
                                          </p:val>
                                        </p:tav>
                                        <p:tav tm="100000">
                                          <p:val>
                                            <p:strVal val="#ppt_w"/>
                                          </p:val>
                                        </p:tav>
                                      </p:tavLst>
                                    </p:anim>
                                    <p:anim calcmode="lin" valueType="num">
                                      <p:cBhvr>
                                        <p:cTn id="8" dur="500" fill="hold"/>
                                        <p:tgtEl>
                                          <p:spTgt spid="2">
                                            <p:graphicEl>
                                              <a:dgm id="{D76AA1C7-6E1E-43ED-A468-CCEE834F7EDF}"/>
                                            </p:graphicEl>
                                          </p:spTgt>
                                        </p:tgtEl>
                                        <p:attrNameLst>
                                          <p:attrName>ppt_h</p:attrName>
                                        </p:attrNameLst>
                                      </p:cBhvr>
                                      <p:tavLst>
                                        <p:tav tm="0">
                                          <p:val>
                                            <p:fltVal val="0"/>
                                          </p:val>
                                        </p:tav>
                                        <p:tav tm="100000">
                                          <p:val>
                                            <p:strVal val="#ppt_h"/>
                                          </p:val>
                                        </p:tav>
                                      </p:tavLst>
                                    </p:anim>
                                    <p:animEffect transition="in" filter="fade">
                                      <p:cBhvr>
                                        <p:cTn id="9" dur="500"/>
                                        <p:tgtEl>
                                          <p:spTgt spid="2">
                                            <p:graphicEl>
                                              <a:dgm id="{D76AA1C7-6E1E-43ED-A468-CCEE834F7EDF}"/>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graphicEl>
                                              <a:dgm id="{DCFA08A5-CA5E-4DF1-94B5-D15E2F2F2402}"/>
                                            </p:graphicEl>
                                          </p:spTgt>
                                        </p:tgtEl>
                                        <p:attrNameLst>
                                          <p:attrName>style.visibility</p:attrName>
                                        </p:attrNameLst>
                                      </p:cBhvr>
                                      <p:to>
                                        <p:strVal val="visible"/>
                                      </p:to>
                                    </p:set>
                                    <p:anim calcmode="lin" valueType="num">
                                      <p:cBhvr>
                                        <p:cTn id="12" dur="500" fill="hold"/>
                                        <p:tgtEl>
                                          <p:spTgt spid="2">
                                            <p:graphicEl>
                                              <a:dgm id="{DCFA08A5-CA5E-4DF1-94B5-D15E2F2F2402}"/>
                                            </p:graphicEl>
                                          </p:spTgt>
                                        </p:tgtEl>
                                        <p:attrNameLst>
                                          <p:attrName>ppt_w</p:attrName>
                                        </p:attrNameLst>
                                      </p:cBhvr>
                                      <p:tavLst>
                                        <p:tav tm="0">
                                          <p:val>
                                            <p:fltVal val="0"/>
                                          </p:val>
                                        </p:tav>
                                        <p:tav tm="100000">
                                          <p:val>
                                            <p:strVal val="#ppt_w"/>
                                          </p:val>
                                        </p:tav>
                                      </p:tavLst>
                                    </p:anim>
                                    <p:anim calcmode="lin" valueType="num">
                                      <p:cBhvr>
                                        <p:cTn id="13" dur="500" fill="hold"/>
                                        <p:tgtEl>
                                          <p:spTgt spid="2">
                                            <p:graphicEl>
                                              <a:dgm id="{DCFA08A5-CA5E-4DF1-94B5-D15E2F2F2402}"/>
                                            </p:graphicEl>
                                          </p:spTgt>
                                        </p:tgtEl>
                                        <p:attrNameLst>
                                          <p:attrName>ppt_h</p:attrName>
                                        </p:attrNameLst>
                                      </p:cBhvr>
                                      <p:tavLst>
                                        <p:tav tm="0">
                                          <p:val>
                                            <p:fltVal val="0"/>
                                          </p:val>
                                        </p:tav>
                                        <p:tav tm="100000">
                                          <p:val>
                                            <p:strVal val="#ppt_h"/>
                                          </p:val>
                                        </p:tav>
                                      </p:tavLst>
                                    </p:anim>
                                    <p:animEffect transition="in" filter="fade">
                                      <p:cBhvr>
                                        <p:cTn id="14" dur="500"/>
                                        <p:tgtEl>
                                          <p:spTgt spid="2">
                                            <p:graphicEl>
                                              <a:dgm id="{DCFA08A5-CA5E-4DF1-94B5-D15E2F2F2402}"/>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
                                            <p:graphicEl>
                                              <a:dgm id="{DA82774E-78F7-4D5D-AD0C-ECB1EAC4195C}"/>
                                            </p:graphicEl>
                                          </p:spTgt>
                                        </p:tgtEl>
                                        <p:attrNameLst>
                                          <p:attrName>style.visibility</p:attrName>
                                        </p:attrNameLst>
                                      </p:cBhvr>
                                      <p:to>
                                        <p:strVal val="visible"/>
                                      </p:to>
                                    </p:set>
                                    <p:anim calcmode="lin" valueType="num">
                                      <p:cBhvr>
                                        <p:cTn id="19" dur="500" fill="hold"/>
                                        <p:tgtEl>
                                          <p:spTgt spid="2">
                                            <p:graphicEl>
                                              <a:dgm id="{DA82774E-78F7-4D5D-AD0C-ECB1EAC4195C}"/>
                                            </p:graphicEl>
                                          </p:spTgt>
                                        </p:tgtEl>
                                        <p:attrNameLst>
                                          <p:attrName>ppt_w</p:attrName>
                                        </p:attrNameLst>
                                      </p:cBhvr>
                                      <p:tavLst>
                                        <p:tav tm="0">
                                          <p:val>
                                            <p:fltVal val="0"/>
                                          </p:val>
                                        </p:tav>
                                        <p:tav tm="100000">
                                          <p:val>
                                            <p:strVal val="#ppt_w"/>
                                          </p:val>
                                        </p:tav>
                                      </p:tavLst>
                                    </p:anim>
                                    <p:anim calcmode="lin" valueType="num">
                                      <p:cBhvr>
                                        <p:cTn id="20" dur="500" fill="hold"/>
                                        <p:tgtEl>
                                          <p:spTgt spid="2">
                                            <p:graphicEl>
                                              <a:dgm id="{DA82774E-78F7-4D5D-AD0C-ECB1EAC4195C}"/>
                                            </p:graphicEl>
                                          </p:spTgt>
                                        </p:tgtEl>
                                        <p:attrNameLst>
                                          <p:attrName>ppt_h</p:attrName>
                                        </p:attrNameLst>
                                      </p:cBhvr>
                                      <p:tavLst>
                                        <p:tav tm="0">
                                          <p:val>
                                            <p:fltVal val="0"/>
                                          </p:val>
                                        </p:tav>
                                        <p:tav tm="100000">
                                          <p:val>
                                            <p:strVal val="#ppt_h"/>
                                          </p:val>
                                        </p:tav>
                                      </p:tavLst>
                                    </p:anim>
                                    <p:animEffect transition="in" filter="fade">
                                      <p:cBhvr>
                                        <p:cTn id="21" dur="500"/>
                                        <p:tgtEl>
                                          <p:spTgt spid="2">
                                            <p:graphicEl>
                                              <a:dgm id="{DA82774E-78F7-4D5D-AD0C-ECB1EAC4195C}"/>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
                                            <p:graphicEl>
                                              <a:dgm id="{2D3E347E-71BB-44E7-94E7-664E1D35D290}"/>
                                            </p:graphicEl>
                                          </p:spTgt>
                                        </p:tgtEl>
                                        <p:attrNameLst>
                                          <p:attrName>style.visibility</p:attrName>
                                        </p:attrNameLst>
                                      </p:cBhvr>
                                      <p:to>
                                        <p:strVal val="visible"/>
                                      </p:to>
                                    </p:set>
                                    <p:anim calcmode="lin" valueType="num">
                                      <p:cBhvr>
                                        <p:cTn id="26" dur="500" fill="hold"/>
                                        <p:tgtEl>
                                          <p:spTgt spid="2">
                                            <p:graphicEl>
                                              <a:dgm id="{2D3E347E-71BB-44E7-94E7-664E1D35D290}"/>
                                            </p:graphicEl>
                                          </p:spTgt>
                                        </p:tgtEl>
                                        <p:attrNameLst>
                                          <p:attrName>ppt_w</p:attrName>
                                        </p:attrNameLst>
                                      </p:cBhvr>
                                      <p:tavLst>
                                        <p:tav tm="0">
                                          <p:val>
                                            <p:fltVal val="0"/>
                                          </p:val>
                                        </p:tav>
                                        <p:tav tm="100000">
                                          <p:val>
                                            <p:strVal val="#ppt_w"/>
                                          </p:val>
                                        </p:tav>
                                      </p:tavLst>
                                    </p:anim>
                                    <p:anim calcmode="lin" valueType="num">
                                      <p:cBhvr>
                                        <p:cTn id="27" dur="500" fill="hold"/>
                                        <p:tgtEl>
                                          <p:spTgt spid="2">
                                            <p:graphicEl>
                                              <a:dgm id="{2D3E347E-71BB-44E7-94E7-664E1D35D290}"/>
                                            </p:graphicEl>
                                          </p:spTgt>
                                        </p:tgtEl>
                                        <p:attrNameLst>
                                          <p:attrName>ppt_h</p:attrName>
                                        </p:attrNameLst>
                                      </p:cBhvr>
                                      <p:tavLst>
                                        <p:tav tm="0">
                                          <p:val>
                                            <p:fltVal val="0"/>
                                          </p:val>
                                        </p:tav>
                                        <p:tav tm="100000">
                                          <p:val>
                                            <p:strVal val="#ppt_h"/>
                                          </p:val>
                                        </p:tav>
                                      </p:tavLst>
                                    </p:anim>
                                    <p:animEffect transition="in" filter="fade">
                                      <p:cBhvr>
                                        <p:cTn id="28" dur="500"/>
                                        <p:tgtEl>
                                          <p:spTgt spid="2">
                                            <p:graphicEl>
                                              <a:dgm id="{2D3E347E-71BB-44E7-94E7-664E1D35D290}"/>
                                            </p:graphic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
                                            <p:graphicEl>
                                              <a:dgm id="{DEEE720E-9A14-43AC-87BD-A3F89C3711E6}"/>
                                            </p:graphicEl>
                                          </p:spTgt>
                                        </p:tgtEl>
                                        <p:attrNameLst>
                                          <p:attrName>style.visibility</p:attrName>
                                        </p:attrNameLst>
                                      </p:cBhvr>
                                      <p:to>
                                        <p:strVal val="visible"/>
                                      </p:to>
                                    </p:set>
                                    <p:anim calcmode="lin" valueType="num">
                                      <p:cBhvr>
                                        <p:cTn id="31" dur="500" fill="hold"/>
                                        <p:tgtEl>
                                          <p:spTgt spid="2">
                                            <p:graphicEl>
                                              <a:dgm id="{DEEE720E-9A14-43AC-87BD-A3F89C3711E6}"/>
                                            </p:graphicEl>
                                          </p:spTgt>
                                        </p:tgtEl>
                                        <p:attrNameLst>
                                          <p:attrName>ppt_w</p:attrName>
                                        </p:attrNameLst>
                                      </p:cBhvr>
                                      <p:tavLst>
                                        <p:tav tm="0">
                                          <p:val>
                                            <p:fltVal val="0"/>
                                          </p:val>
                                        </p:tav>
                                        <p:tav tm="100000">
                                          <p:val>
                                            <p:strVal val="#ppt_w"/>
                                          </p:val>
                                        </p:tav>
                                      </p:tavLst>
                                    </p:anim>
                                    <p:anim calcmode="lin" valueType="num">
                                      <p:cBhvr>
                                        <p:cTn id="32" dur="500" fill="hold"/>
                                        <p:tgtEl>
                                          <p:spTgt spid="2">
                                            <p:graphicEl>
                                              <a:dgm id="{DEEE720E-9A14-43AC-87BD-A3F89C3711E6}"/>
                                            </p:graphicEl>
                                          </p:spTgt>
                                        </p:tgtEl>
                                        <p:attrNameLst>
                                          <p:attrName>ppt_h</p:attrName>
                                        </p:attrNameLst>
                                      </p:cBhvr>
                                      <p:tavLst>
                                        <p:tav tm="0">
                                          <p:val>
                                            <p:fltVal val="0"/>
                                          </p:val>
                                        </p:tav>
                                        <p:tav tm="100000">
                                          <p:val>
                                            <p:strVal val="#ppt_h"/>
                                          </p:val>
                                        </p:tav>
                                      </p:tavLst>
                                    </p:anim>
                                    <p:animEffect transition="in" filter="fade">
                                      <p:cBhvr>
                                        <p:cTn id="33" dur="500"/>
                                        <p:tgtEl>
                                          <p:spTgt spid="2">
                                            <p:graphicEl>
                                              <a:dgm id="{DEEE720E-9A14-43AC-87BD-A3F89C3711E6}"/>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2">
                                            <p:graphicEl>
                                              <a:dgm id="{B789E628-89C0-4B8E-846F-6E17399DFF66}"/>
                                            </p:graphicEl>
                                          </p:spTgt>
                                        </p:tgtEl>
                                        <p:attrNameLst>
                                          <p:attrName>style.visibility</p:attrName>
                                        </p:attrNameLst>
                                      </p:cBhvr>
                                      <p:to>
                                        <p:strVal val="visible"/>
                                      </p:to>
                                    </p:set>
                                    <p:anim calcmode="lin" valueType="num">
                                      <p:cBhvr>
                                        <p:cTn id="38" dur="500" fill="hold"/>
                                        <p:tgtEl>
                                          <p:spTgt spid="2">
                                            <p:graphicEl>
                                              <a:dgm id="{B789E628-89C0-4B8E-846F-6E17399DFF66}"/>
                                            </p:graphicEl>
                                          </p:spTgt>
                                        </p:tgtEl>
                                        <p:attrNameLst>
                                          <p:attrName>ppt_w</p:attrName>
                                        </p:attrNameLst>
                                      </p:cBhvr>
                                      <p:tavLst>
                                        <p:tav tm="0">
                                          <p:val>
                                            <p:fltVal val="0"/>
                                          </p:val>
                                        </p:tav>
                                        <p:tav tm="100000">
                                          <p:val>
                                            <p:strVal val="#ppt_w"/>
                                          </p:val>
                                        </p:tav>
                                      </p:tavLst>
                                    </p:anim>
                                    <p:anim calcmode="lin" valueType="num">
                                      <p:cBhvr>
                                        <p:cTn id="39" dur="500" fill="hold"/>
                                        <p:tgtEl>
                                          <p:spTgt spid="2">
                                            <p:graphicEl>
                                              <a:dgm id="{B789E628-89C0-4B8E-846F-6E17399DFF66}"/>
                                            </p:graphicEl>
                                          </p:spTgt>
                                        </p:tgtEl>
                                        <p:attrNameLst>
                                          <p:attrName>ppt_h</p:attrName>
                                        </p:attrNameLst>
                                      </p:cBhvr>
                                      <p:tavLst>
                                        <p:tav tm="0">
                                          <p:val>
                                            <p:fltVal val="0"/>
                                          </p:val>
                                        </p:tav>
                                        <p:tav tm="100000">
                                          <p:val>
                                            <p:strVal val="#ppt_h"/>
                                          </p:val>
                                        </p:tav>
                                      </p:tavLst>
                                    </p:anim>
                                    <p:animEffect transition="in" filter="fade">
                                      <p:cBhvr>
                                        <p:cTn id="40" dur="500"/>
                                        <p:tgtEl>
                                          <p:spTgt spid="2">
                                            <p:graphicEl>
                                              <a:dgm id="{B789E628-89C0-4B8E-846F-6E17399DFF6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spc="50" dirty="0">
                <a:ln w="0"/>
                <a:solidFill>
                  <a:schemeClr val="bg2"/>
                </a:solidFill>
                <a:effectLst>
                  <a:innerShdw blurRad="63500" dist="50800" dir="13500000">
                    <a:srgbClr val="000000">
                      <a:alpha val="50000"/>
                    </a:srgbClr>
                  </a:innerShdw>
                </a:effectLst>
              </a:rPr>
              <a:t>The Direction of History</a:t>
            </a:r>
          </a:p>
        </p:txBody>
      </p:sp>
      <p:sp>
        <p:nvSpPr>
          <p:cNvPr id="3" name="Content Placeholder 2"/>
          <p:cNvSpPr>
            <a:spLocks noGrp="1"/>
          </p:cNvSpPr>
          <p:nvPr>
            <p:ph idx="1"/>
          </p:nvPr>
        </p:nvSpPr>
        <p:spPr>
          <a:xfrm>
            <a:off x="685799" y="1506448"/>
            <a:ext cx="10131425" cy="3649133"/>
          </a:xfrm>
        </p:spPr>
        <p:txBody>
          <a:bodyPr anchor="t">
            <a:noAutofit/>
          </a:bodyPr>
          <a:lstStyle/>
          <a:p>
            <a:pPr marL="0" indent="0">
              <a:buNone/>
            </a:pPr>
            <a:r>
              <a:rPr lang="en-US" sz="3200" b="1" dirty="0"/>
              <a:t>Acts 1:6-8 </a:t>
            </a:r>
            <a:r>
              <a:rPr lang="en-US" sz="3200" dirty="0"/>
              <a:t> So when they had come together, they were asking Him, saying, "Lord, is it at this time You are restoring the kingdom to Israel?"  He said to them, "It is not for you to know times or epochs which the Father has fixed by His own authority;  but you will receive power when the Holy Spirit has come upon you; and you shall be My witnesses both in Jerusalem, and in all Judea and Samaria, and even to the remotest part of the earth."</a:t>
            </a:r>
            <a:endParaRPr lang="en-US" sz="3200" dirty="0"/>
          </a:p>
        </p:txBody>
      </p:sp>
    </p:spTree>
    <p:extLst>
      <p:ext uri="{BB962C8B-B14F-4D97-AF65-F5344CB8AC3E}">
        <p14:creationId xmlns:p14="http://schemas.microsoft.com/office/powerpoint/2010/main" val="1839707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249"/>
            <a:ext cx="10131425" cy="1096537"/>
          </a:xfrm>
        </p:spPr>
        <p:txBody>
          <a:bodyPr>
            <a:normAutofit/>
          </a:bodyPr>
          <a:lstStyle/>
          <a:p>
            <a:r>
              <a:rPr lang="en-US" sz="5400" b="1" cap="none" spc="50" dirty="0">
                <a:ln w="0"/>
                <a:solidFill>
                  <a:schemeClr val="bg2"/>
                </a:solidFill>
                <a:effectLst>
                  <a:innerShdw blurRad="63500" dist="50800" dir="13500000">
                    <a:srgbClr val="000000">
                      <a:alpha val="50000"/>
                    </a:srgbClr>
                  </a:innerShdw>
                </a:effectLst>
              </a:rPr>
              <a:t>The Direction of History</a:t>
            </a:r>
          </a:p>
        </p:txBody>
      </p:sp>
      <p:sp>
        <p:nvSpPr>
          <p:cNvPr id="4" name="Content Placeholder 3"/>
          <p:cNvSpPr>
            <a:spLocks noGrp="1"/>
          </p:cNvSpPr>
          <p:nvPr>
            <p:ph idx="1"/>
          </p:nvPr>
        </p:nvSpPr>
        <p:spPr/>
        <p:txBody>
          <a:bodyPr>
            <a:noAutofit/>
          </a:bodyPr>
          <a:lstStyle/>
          <a:p>
            <a:pPr marL="0" indent="0">
              <a:buNone/>
            </a:pPr>
            <a:r>
              <a:rPr lang="en-US" sz="3200" b="1" dirty="0"/>
              <a:t>Acts 1:9-11 </a:t>
            </a:r>
            <a:r>
              <a:rPr lang="en-US" sz="3200" dirty="0"/>
              <a:t> And after He had said these things, He was lifted up while they were looking on, and a cloud received Him out of their sight.  </a:t>
            </a:r>
          </a:p>
          <a:p>
            <a:pPr marL="0" indent="0">
              <a:buNone/>
            </a:pPr>
            <a:r>
              <a:rPr lang="en-US" sz="3200" dirty="0"/>
              <a:t>And as they were gazing intently into the sky while He was going, behold, two men in white clothing stood beside them.  They also said, "Men of Galilee, why do you stand looking into the sky? This Jesus, who has been taken up from you into heaven, will come in just the same way as you have watched Him go into heaven." </a:t>
            </a:r>
          </a:p>
        </p:txBody>
      </p:sp>
    </p:spTree>
    <p:extLst>
      <p:ext uri="{BB962C8B-B14F-4D97-AF65-F5344CB8AC3E}">
        <p14:creationId xmlns:p14="http://schemas.microsoft.com/office/powerpoint/2010/main" val="288695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 calcmode="lin" valueType="num">
                                      <p:cBhvr>
                                        <p:cTn id="14"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1_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3.xml><?xml version="1.0" encoding="utf-8"?>
<a:theme xmlns:a="http://schemas.openxmlformats.org/drawingml/2006/main" name="2_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347</TotalTime>
  <Words>811</Words>
  <Application>Microsoft Office PowerPoint</Application>
  <PresentationFormat>Widescreen</PresentationFormat>
  <Paragraphs>171</Paragraphs>
  <Slides>19</Slides>
  <Notes>14</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19</vt:i4>
      </vt:variant>
    </vt:vector>
  </HeadingPairs>
  <TitlesOfParts>
    <vt:vector size="26" baseType="lpstr">
      <vt:lpstr>Arial</vt:lpstr>
      <vt:lpstr>Calibri</vt:lpstr>
      <vt:lpstr>Calibri Light</vt:lpstr>
      <vt:lpstr>Wingdings</vt:lpstr>
      <vt:lpstr>Celestial</vt:lpstr>
      <vt:lpstr>1_Celestial</vt:lpstr>
      <vt:lpstr>2_Celestial</vt:lpstr>
      <vt:lpstr>Truth</vt:lpstr>
      <vt:lpstr>The Vital Role of Truth</vt:lpstr>
      <vt:lpstr>The Problem With Truth</vt:lpstr>
      <vt:lpstr>The Problem With Truth</vt:lpstr>
      <vt:lpstr>God’s Solution: “The King of Truth”</vt:lpstr>
      <vt:lpstr>God’s Solution: “The King of Truth”</vt:lpstr>
      <vt:lpstr>God’s Solution: “The King of Truth”</vt:lpstr>
      <vt:lpstr>The Direction of History</vt:lpstr>
      <vt:lpstr>The Direction of History</vt:lpstr>
      <vt:lpstr>The Direction of History</vt:lpstr>
      <vt:lpstr>The Direction of History</vt:lpstr>
      <vt:lpstr>The “Victory of Truth” Means…</vt:lpstr>
      <vt:lpstr>PowerPoint Presentation</vt:lpstr>
      <vt:lpstr>The Direction of History</vt:lpstr>
      <vt:lpstr>The Direction of History</vt:lpstr>
      <vt:lpstr>The “Victory of Truth”</vt:lpstr>
      <vt:lpstr>The “Victory of Truth”</vt:lpstr>
      <vt:lpstr>The “Victory of Truth”</vt:lpstr>
      <vt:lpstr>The “Victory of Truth”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Truth</dc:title>
  <dc:creator>Keith McCallum</dc:creator>
  <cp:lastModifiedBy>Keith McCallum</cp:lastModifiedBy>
  <cp:revision>28</cp:revision>
  <dcterms:created xsi:type="dcterms:W3CDTF">2016-11-12T18:39:20Z</dcterms:created>
  <dcterms:modified xsi:type="dcterms:W3CDTF">2016-11-13T00:26:50Z</dcterms:modified>
</cp:coreProperties>
</file>